
<file path=[Content_Types].xml><?xml version="1.0" encoding="utf-8"?>
<Types xmlns="http://schemas.openxmlformats.org/package/2006/content-types">
  <Default Extension="jpg" ContentType="image/jpeg"/>
  <Default Extension="xlsx" ContentType="application/vnd.openxmlformats-officedocument.spreadsheetml.sheet"/>
  <Default Extension="jpeg" ContentType="image/jpeg"/>
  <Default Extension="xml" ContentType="application/xml"/>
  <Default Extension="bin" ContentType="application/vnd.openxmlformats-officedocument.presentationml.printerSettings"/>
  <Default Extension="tif" ContentType="image/tiff"/>
  <Default Extension="wdp" ContentType="image/vnd.ms-photo"/>
  <Default Extension="png" ContentType="image/png"/>
  <Default Extension="wav" ContentType="audio/wav"/>
  <Default Extension="rels" ContentType="application/vnd.openxmlformats-package.relationships+xml"/>
  <Default Extension="gif" ContentType="image/gif"/>
  <Default Extension="avi"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0"/>
  </p:notesMasterIdLst>
  <p:handoutMasterIdLst>
    <p:handoutMasterId r:id="rId81"/>
  </p:handoutMasterIdLst>
  <p:sldIdLst>
    <p:sldId id="395" r:id="rId2"/>
    <p:sldId id="396" r:id="rId3"/>
    <p:sldId id="325" r:id="rId4"/>
    <p:sldId id="327" r:id="rId5"/>
    <p:sldId id="328" r:id="rId6"/>
    <p:sldId id="329" r:id="rId7"/>
    <p:sldId id="330" r:id="rId8"/>
    <p:sldId id="331" r:id="rId9"/>
    <p:sldId id="397" r:id="rId10"/>
    <p:sldId id="381" r:id="rId11"/>
    <p:sldId id="399" r:id="rId12"/>
    <p:sldId id="400" r:id="rId13"/>
    <p:sldId id="335" r:id="rId14"/>
    <p:sldId id="401" r:id="rId15"/>
    <p:sldId id="337" r:id="rId16"/>
    <p:sldId id="338" r:id="rId17"/>
    <p:sldId id="339" r:id="rId18"/>
    <p:sldId id="402" r:id="rId19"/>
    <p:sldId id="403" r:id="rId20"/>
    <p:sldId id="342" r:id="rId21"/>
    <p:sldId id="366" r:id="rId22"/>
    <p:sldId id="353" r:id="rId23"/>
    <p:sldId id="354" r:id="rId24"/>
    <p:sldId id="355" r:id="rId25"/>
    <p:sldId id="356" r:id="rId26"/>
    <p:sldId id="357" r:id="rId27"/>
    <p:sldId id="358" r:id="rId28"/>
    <p:sldId id="359" r:id="rId29"/>
    <p:sldId id="360" r:id="rId30"/>
    <p:sldId id="361" r:id="rId31"/>
    <p:sldId id="362" r:id="rId32"/>
    <p:sldId id="363" r:id="rId33"/>
    <p:sldId id="364" r:id="rId34"/>
    <p:sldId id="365" r:id="rId35"/>
    <p:sldId id="410" r:id="rId36"/>
    <p:sldId id="411" r:id="rId37"/>
    <p:sldId id="412" r:id="rId38"/>
    <p:sldId id="413" r:id="rId39"/>
    <p:sldId id="414" r:id="rId40"/>
    <p:sldId id="415" r:id="rId41"/>
    <p:sldId id="416" r:id="rId42"/>
    <p:sldId id="417" r:id="rId43"/>
    <p:sldId id="418" r:id="rId44"/>
    <p:sldId id="419" r:id="rId45"/>
    <p:sldId id="420" r:id="rId46"/>
    <p:sldId id="421" r:id="rId47"/>
    <p:sldId id="422" r:id="rId48"/>
    <p:sldId id="423" r:id="rId49"/>
    <p:sldId id="367" r:id="rId50"/>
    <p:sldId id="408" r:id="rId51"/>
    <p:sldId id="257" r:id="rId52"/>
    <p:sldId id="409" r:id="rId53"/>
    <p:sldId id="259" r:id="rId54"/>
    <p:sldId id="260" r:id="rId55"/>
    <p:sldId id="261" r:id="rId56"/>
    <p:sldId id="262" r:id="rId57"/>
    <p:sldId id="265" r:id="rId58"/>
    <p:sldId id="263" r:id="rId59"/>
    <p:sldId id="368" r:id="rId60"/>
    <p:sldId id="370" r:id="rId61"/>
    <p:sldId id="371" r:id="rId62"/>
    <p:sldId id="373" r:id="rId63"/>
    <p:sldId id="375" r:id="rId64"/>
    <p:sldId id="376" r:id="rId65"/>
    <p:sldId id="377" r:id="rId66"/>
    <p:sldId id="378" r:id="rId67"/>
    <p:sldId id="379" r:id="rId68"/>
    <p:sldId id="380" r:id="rId69"/>
    <p:sldId id="369" r:id="rId70"/>
    <p:sldId id="386" r:id="rId71"/>
    <p:sldId id="387" r:id="rId72"/>
    <p:sldId id="388" r:id="rId73"/>
    <p:sldId id="425" r:id="rId74"/>
    <p:sldId id="424" r:id="rId75"/>
    <p:sldId id="391" r:id="rId76"/>
    <p:sldId id="392" r:id="rId77"/>
    <p:sldId id="394" r:id="rId78"/>
    <p:sldId id="426" r:id="rId79"/>
  </p:sldIdLst>
  <p:sldSz cx="9144000" cy="6858000" type="screen4x3"/>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2222"/>
    <a:srgbClr val="E96327"/>
    <a:srgbClr val="DE7C10"/>
    <a:srgbClr val="E1B40D"/>
    <a:srgbClr val="CC9244"/>
    <a:srgbClr val="AF2727"/>
    <a:srgbClr val="CF2F2F"/>
    <a:srgbClr val="DB2330"/>
    <a:srgbClr val="DE323E"/>
    <a:srgbClr val="015F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7" autoAdjust="0"/>
    <p:restoredTop sz="87043" autoAdjust="0"/>
  </p:normalViewPr>
  <p:slideViewPr>
    <p:cSldViewPr>
      <p:cViewPr>
        <p:scale>
          <a:sx n="66" d="100"/>
          <a:sy n="66" d="100"/>
        </p:scale>
        <p:origin x="-3672" y="-13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notesMaster" Target="notesMasters/notesMaster1.xml"/><Relationship Id="rId81" Type="http://schemas.openxmlformats.org/officeDocument/2006/relationships/handoutMaster" Target="handoutMasters/handout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 of Karaoke boxes</c:v>
          </c:tx>
          <c:invertIfNegative val="0"/>
          <c:dPt>
            <c:idx val="0"/>
            <c:invertIfNegative val="0"/>
            <c:bubble3D val="0"/>
            <c:spPr>
              <a:solidFill>
                <a:srgbClr val="B0CA7C"/>
              </a:solidFill>
            </c:spPr>
          </c:dPt>
          <c:dPt>
            <c:idx val="1"/>
            <c:invertIfNegative val="0"/>
            <c:bubble3D val="0"/>
            <c:spPr>
              <a:solidFill>
                <a:srgbClr val="B0CA7C"/>
              </a:solidFill>
            </c:spPr>
          </c:dPt>
          <c:dPt>
            <c:idx val="2"/>
            <c:invertIfNegative val="0"/>
            <c:bubble3D val="0"/>
            <c:spPr>
              <a:solidFill>
                <a:srgbClr val="C00000"/>
              </a:solidFill>
            </c:spPr>
          </c:dPt>
          <c:cat>
            <c:strRef>
              <c:f>Sheet1!$A$1:$A$3</c:f>
              <c:strCache>
                <c:ptCount val="3"/>
                <c:pt idx="0">
                  <c:v>NYC</c:v>
                </c:pt>
                <c:pt idx="1">
                  <c:v>LA</c:v>
                </c:pt>
                <c:pt idx="2">
                  <c:v>Seattle</c:v>
                </c:pt>
              </c:strCache>
            </c:strRef>
          </c:cat>
          <c:val>
            <c:numRef>
              <c:f>Sheet1!$B$1:$B$3</c:f>
              <c:numCache>
                <c:formatCode>General</c:formatCode>
                <c:ptCount val="3"/>
                <c:pt idx="0">
                  <c:v>80.0</c:v>
                </c:pt>
                <c:pt idx="1">
                  <c:v>50.0</c:v>
                </c:pt>
                <c:pt idx="2">
                  <c:v>3.0</c:v>
                </c:pt>
              </c:numCache>
            </c:numRef>
          </c:val>
        </c:ser>
        <c:dLbls>
          <c:showLegendKey val="0"/>
          <c:showVal val="0"/>
          <c:showCatName val="0"/>
          <c:showSerName val="0"/>
          <c:showPercent val="0"/>
          <c:showBubbleSize val="0"/>
        </c:dLbls>
        <c:gapWidth val="150"/>
        <c:axId val="526112648"/>
        <c:axId val="526116072"/>
      </c:barChart>
      <c:catAx>
        <c:axId val="526112648"/>
        <c:scaling>
          <c:orientation val="minMax"/>
        </c:scaling>
        <c:delete val="0"/>
        <c:axPos val="b"/>
        <c:majorTickMark val="out"/>
        <c:minorTickMark val="none"/>
        <c:tickLblPos val="nextTo"/>
        <c:spPr>
          <a:ln>
            <a:solidFill>
              <a:schemeClr val="bg1"/>
            </a:solidFill>
          </a:ln>
        </c:spPr>
        <c:txPr>
          <a:bodyPr/>
          <a:lstStyle/>
          <a:p>
            <a:pPr>
              <a:defRPr sz="2400" b="1" i="0" strike="noStrike" baseline="0">
                <a:solidFill>
                  <a:schemeClr val="accent3">
                    <a:lumMod val="40000"/>
                    <a:lumOff val="60000"/>
                  </a:schemeClr>
                </a:solidFill>
                <a:latin typeface="Bauhaus 93" pitchFamily="82" charset="0"/>
              </a:defRPr>
            </a:pPr>
            <a:endParaRPr lang="en-US"/>
          </a:p>
        </c:txPr>
        <c:crossAx val="526116072"/>
        <c:crosses val="autoZero"/>
        <c:auto val="1"/>
        <c:lblAlgn val="ctr"/>
        <c:lblOffset val="100"/>
        <c:noMultiLvlLbl val="0"/>
      </c:catAx>
      <c:valAx>
        <c:axId val="526116072"/>
        <c:scaling>
          <c:orientation val="minMax"/>
        </c:scaling>
        <c:delete val="0"/>
        <c:axPos val="l"/>
        <c:majorGridlines>
          <c:spPr>
            <a:ln>
              <a:noFill/>
            </a:ln>
          </c:spPr>
        </c:majorGridlines>
        <c:numFmt formatCode="General" sourceLinked="0"/>
        <c:majorTickMark val="out"/>
        <c:minorTickMark val="none"/>
        <c:tickLblPos val="nextTo"/>
        <c:spPr>
          <a:solidFill>
            <a:schemeClr val="tx1"/>
          </a:solidFill>
          <a:ln>
            <a:solidFill>
              <a:schemeClr val="bg2">
                <a:lumMod val="50000"/>
              </a:schemeClr>
            </a:solidFill>
          </a:ln>
        </c:spPr>
        <c:txPr>
          <a:bodyPr/>
          <a:lstStyle/>
          <a:p>
            <a:pPr>
              <a:defRPr b="1" i="0" baseline="0">
                <a:solidFill>
                  <a:schemeClr val="bg1"/>
                </a:solidFill>
              </a:defRPr>
            </a:pPr>
            <a:endParaRPr lang="en-US"/>
          </a:p>
        </c:txPr>
        <c:crossAx val="526112648"/>
        <c:crosses val="autoZero"/>
        <c:crossBetween val="between"/>
      </c:valAx>
    </c:plotArea>
    <c:plotVisOnly val="1"/>
    <c:dispBlanksAs val="gap"/>
    <c:showDLblsOverMax val="0"/>
  </c:chart>
  <c:txPr>
    <a:bodyPr/>
    <a:lstStyle/>
    <a:p>
      <a:pPr>
        <a:defRPr sz="1800" baseline="0">
          <a:solidFill>
            <a:sysClr val="windowText" lastClr="000000"/>
          </a:solidFill>
        </a:defRPr>
      </a:pPr>
      <a:endParaRPr lang="en-US"/>
    </a:p>
  </c:txPr>
  <c:externalData r:id="rId1">
    <c:autoUpdate val="0"/>
  </c:externalData>
</c:chartSpace>
</file>

<file path=ppt/diagrams/_rels/data2.xml.rels><?xml version="1.0" encoding="UTF-8" standalone="yes"?>
<Relationships xmlns="http://schemas.openxmlformats.org/package/2006/relationships"><Relationship Id="rId1" Type="http://schemas.openxmlformats.org/officeDocument/2006/relationships/image" Target="../media/image36.jpg"/><Relationship Id="rId2" Type="http://schemas.openxmlformats.org/officeDocument/2006/relationships/image" Target="../media/image37.png"/><Relationship Id="rId3" Type="http://schemas.openxmlformats.org/officeDocument/2006/relationships/image" Target="../media/image38.jpg"/></Relationships>
</file>

<file path=ppt/diagrams/_rels/data4.xml.rels><?xml version="1.0" encoding="UTF-8" standalone="yes"?>
<Relationships xmlns="http://schemas.openxmlformats.org/package/2006/relationships"><Relationship Id="rId1" Type="http://schemas.openxmlformats.org/officeDocument/2006/relationships/image" Target="../media/image56.jpg"/><Relationship Id="rId2" Type="http://schemas.openxmlformats.org/officeDocument/2006/relationships/image" Target="../media/image57.jpeg"/><Relationship Id="rId3" Type="http://schemas.openxmlformats.org/officeDocument/2006/relationships/image" Target="../media/image58.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6.jpg"/><Relationship Id="rId2" Type="http://schemas.openxmlformats.org/officeDocument/2006/relationships/image" Target="../media/image37.png"/><Relationship Id="rId3" Type="http://schemas.openxmlformats.org/officeDocument/2006/relationships/image" Target="../media/image38.jpg"/></Relationships>
</file>

<file path=ppt/diagrams/_rels/drawing4.xml.rels><?xml version="1.0" encoding="UTF-8" standalone="yes"?>
<Relationships xmlns="http://schemas.openxmlformats.org/package/2006/relationships"><Relationship Id="rId1" Type="http://schemas.openxmlformats.org/officeDocument/2006/relationships/image" Target="../media/image56.jpg"/><Relationship Id="rId2" Type="http://schemas.openxmlformats.org/officeDocument/2006/relationships/image" Target="../media/image57.jpeg"/><Relationship Id="rId3"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15EE98-1EC5-4F5D-AA12-1F8603B0E51F}" type="doc">
      <dgm:prSet loTypeId="urn:microsoft.com/office/officeart/2005/8/layout/process2" loCatId="process" qsTypeId="urn:microsoft.com/office/officeart/2005/8/quickstyle/simple2" qsCatId="simple" csTypeId="urn:microsoft.com/office/officeart/2005/8/colors/accent0_3" csCatId="mainScheme" phldr="1"/>
      <dgm:spPr/>
      <dgm:t>
        <a:bodyPr/>
        <a:lstStyle/>
        <a:p>
          <a:endParaRPr lang="en-US"/>
        </a:p>
      </dgm:t>
    </dgm:pt>
    <dgm:pt modelId="{3F9AC7C7-8BE1-4FF5-8FDE-411100E2B37D}">
      <dgm:prSet phldrT="[Text]" custT="1"/>
      <dgm:spPr>
        <a:solidFill>
          <a:schemeClr val="accent1">
            <a:lumMod val="40000"/>
            <a:lumOff val="60000"/>
          </a:schemeClr>
        </a:solidFill>
      </dgm:spPr>
      <dgm:t>
        <a:bodyPr/>
        <a:lstStyle/>
        <a:p>
          <a:r>
            <a:rPr lang="en-US" sz="3200" b="0" dirty="0" smtClean="0">
              <a:latin typeface="Bauhaus 93" pitchFamily="82" charset="0"/>
            </a:rPr>
            <a:t>Operations</a:t>
          </a:r>
          <a:endParaRPr lang="en-US" sz="3200" b="0" dirty="0">
            <a:latin typeface="Bauhaus 93" pitchFamily="82" charset="0"/>
          </a:endParaRPr>
        </a:p>
      </dgm:t>
    </dgm:pt>
    <dgm:pt modelId="{A17C007D-3AEC-45D8-8F59-A9394B85580E}" type="parTrans" cxnId="{5A66E3E8-9B5C-4E5E-B2C4-C870085A0ED3}">
      <dgm:prSet/>
      <dgm:spPr/>
      <dgm:t>
        <a:bodyPr/>
        <a:lstStyle/>
        <a:p>
          <a:endParaRPr lang="en-US"/>
        </a:p>
      </dgm:t>
    </dgm:pt>
    <dgm:pt modelId="{F02A4BAD-B863-4242-860B-409BABC570E4}" type="sibTrans" cxnId="{5A66E3E8-9B5C-4E5E-B2C4-C870085A0ED3}">
      <dgm:prSet/>
      <dgm:spPr/>
      <dgm:t>
        <a:bodyPr/>
        <a:lstStyle/>
        <a:p>
          <a:endParaRPr lang="en-US"/>
        </a:p>
      </dgm:t>
    </dgm:pt>
    <dgm:pt modelId="{EE989E2F-E9C8-4A87-AF09-E0C693F18052}">
      <dgm:prSet phldrT="[Text]" custT="1"/>
      <dgm:spPr>
        <a:solidFill>
          <a:schemeClr val="accent1">
            <a:lumMod val="40000"/>
            <a:lumOff val="60000"/>
          </a:schemeClr>
        </a:solidFill>
      </dgm:spPr>
      <dgm:t>
        <a:bodyPr/>
        <a:lstStyle/>
        <a:p>
          <a:r>
            <a:rPr lang="en-US" sz="3200" smtClean="0">
              <a:latin typeface="Bauhaus 93" pitchFamily="82" charset="0"/>
            </a:rPr>
            <a:t>Positioning</a:t>
          </a:r>
          <a:endParaRPr lang="en-US" sz="3200" dirty="0">
            <a:latin typeface="Bauhaus 93" pitchFamily="82" charset="0"/>
          </a:endParaRPr>
        </a:p>
      </dgm:t>
    </dgm:pt>
    <dgm:pt modelId="{0C610487-61B3-4544-8126-800E3D778C44}" type="parTrans" cxnId="{D21094A1-638A-42C3-AF88-B0E9EABFD8CC}">
      <dgm:prSet/>
      <dgm:spPr/>
      <dgm:t>
        <a:bodyPr/>
        <a:lstStyle/>
        <a:p>
          <a:endParaRPr lang="en-US"/>
        </a:p>
      </dgm:t>
    </dgm:pt>
    <dgm:pt modelId="{7C463CC4-E380-413F-BFC7-4F43BA534AAE}" type="sibTrans" cxnId="{D21094A1-638A-42C3-AF88-B0E9EABFD8CC}">
      <dgm:prSet/>
      <dgm:spPr/>
      <dgm:t>
        <a:bodyPr/>
        <a:lstStyle/>
        <a:p>
          <a:endParaRPr lang="en-US"/>
        </a:p>
      </dgm:t>
    </dgm:pt>
    <dgm:pt modelId="{10DAC9BC-B7CE-45A6-8D89-ADE7D8B17A95}">
      <dgm:prSet phldrT="[Text]" custT="1"/>
      <dgm:spPr>
        <a:solidFill>
          <a:schemeClr val="accent1">
            <a:lumMod val="40000"/>
            <a:lumOff val="60000"/>
          </a:schemeClr>
        </a:solidFill>
      </dgm:spPr>
      <dgm:t>
        <a:bodyPr/>
        <a:lstStyle/>
        <a:p>
          <a:r>
            <a:rPr lang="en-US" sz="3200" smtClean="0">
              <a:latin typeface="Bauhaus 93" pitchFamily="82" charset="0"/>
            </a:rPr>
            <a:t>Financing</a:t>
          </a:r>
          <a:endParaRPr lang="en-US" sz="3200" dirty="0">
            <a:latin typeface="Bauhaus 93" pitchFamily="82" charset="0"/>
          </a:endParaRPr>
        </a:p>
      </dgm:t>
    </dgm:pt>
    <dgm:pt modelId="{BA00B82F-5A61-4585-982E-727B5F89FD61}" type="parTrans" cxnId="{19919FF3-994A-4AED-806B-B4436FACB8DD}">
      <dgm:prSet/>
      <dgm:spPr/>
      <dgm:t>
        <a:bodyPr/>
        <a:lstStyle/>
        <a:p>
          <a:endParaRPr lang="en-US"/>
        </a:p>
      </dgm:t>
    </dgm:pt>
    <dgm:pt modelId="{DED2A06E-7B50-4BF5-8BC4-B734B4991FFE}" type="sibTrans" cxnId="{19919FF3-994A-4AED-806B-B4436FACB8DD}">
      <dgm:prSet/>
      <dgm:spPr/>
      <dgm:t>
        <a:bodyPr/>
        <a:lstStyle/>
        <a:p>
          <a:endParaRPr lang="en-US"/>
        </a:p>
      </dgm:t>
    </dgm:pt>
    <dgm:pt modelId="{6027CF0D-22D4-4A17-BD98-CFDC1092E18E}">
      <dgm:prSet custT="1"/>
      <dgm:spPr>
        <a:solidFill>
          <a:schemeClr val="accent1">
            <a:lumMod val="40000"/>
            <a:lumOff val="60000"/>
          </a:schemeClr>
        </a:solidFill>
      </dgm:spPr>
      <dgm:t>
        <a:bodyPr/>
        <a:lstStyle/>
        <a:p>
          <a:r>
            <a:rPr lang="en-US" sz="3200" smtClean="0">
              <a:latin typeface="Bauhaus 93" pitchFamily="82" charset="0"/>
            </a:rPr>
            <a:t>Promotion</a:t>
          </a:r>
          <a:endParaRPr lang="en-US" sz="3200" dirty="0">
            <a:latin typeface="Bauhaus 93" pitchFamily="82" charset="0"/>
          </a:endParaRPr>
        </a:p>
      </dgm:t>
    </dgm:pt>
    <dgm:pt modelId="{1ECA4283-D7FC-4528-A0D8-13EB2E5DD452}" type="parTrans" cxnId="{7E195A57-3968-4334-A24F-8E915C8B6329}">
      <dgm:prSet/>
      <dgm:spPr/>
      <dgm:t>
        <a:bodyPr/>
        <a:lstStyle/>
        <a:p>
          <a:endParaRPr lang="en-US"/>
        </a:p>
      </dgm:t>
    </dgm:pt>
    <dgm:pt modelId="{8EFA6989-8FC7-4E75-99D8-C052F8DC42EA}" type="sibTrans" cxnId="{7E195A57-3968-4334-A24F-8E915C8B6329}">
      <dgm:prSet/>
      <dgm:spPr/>
      <dgm:t>
        <a:bodyPr/>
        <a:lstStyle/>
        <a:p>
          <a:endParaRPr lang="en-US"/>
        </a:p>
      </dgm:t>
    </dgm:pt>
    <dgm:pt modelId="{D050A08C-A9EA-435E-9B58-4726A01AAE12}">
      <dgm:prSet custT="1"/>
      <dgm:spPr>
        <a:solidFill>
          <a:schemeClr val="accent1">
            <a:lumMod val="40000"/>
            <a:lumOff val="60000"/>
          </a:schemeClr>
        </a:solidFill>
      </dgm:spPr>
      <dgm:t>
        <a:bodyPr/>
        <a:lstStyle/>
        <a:p>
          <a:r>
            <a:rPr lang="en-US" sz="3200" smtClean="0">
              <a:latin typeface="Bauhaus 93" pitchFamily="82" charset="0"/>
            </a:rPr>
            <a:t>Closing</a:t>
          </a:r>
          <a:endParaRPr lang="en-US" sz="3200" dirty="0">
            <a:latin typeface="Bauhaus 93" pitchFamily="82" charset="0"/>
          </a:endParaRPr>
        </a:p>
      </dgm:t>
    </dgm:pt>
    <dgm:pt modelId="{EF895BF6-141E-4F15-AE2F-F109A84968E7}" type="parTrans" cxnId="{9D006C6D-5F47-4F46-841B-071DB2074EBB}">
      <dgm:prSet/>
      <dgm:spPr/>
      <dgm:t>
        <a:bodyPr/>
        <a:lstStyle/>
        <a:p>
          <a:endParaRPr lang="en-US"/>
        </a:p>
      </dgm:t>
    </dgm:pt>
    <dgm:pt modelId="{11185307-DDE2-4153-AAE2-1F419B8FD78C}" type="sibTrans" cxnId="{9D006C6D-5F47-4F46-841B-071DB2074EBB}">
      <dgm:prSet custAng="10800000" custFlipVert="1" custScaleX="70904" custScaleY="28556" custLinFactNeighborY="-19443"/>
      <dgm:spPr/>
      <dgm:t>
        <a:bodyPr/>
        <a:lstStyle/>
        <a:p>
          <a:endParaRPr lang="en-US"/>
        </a:p>
      </dgm:t>
    </dgm:pt>
    <dgm:pt modelId="{70B99D8F-28EB-464A-B3E7-C9157766BAB0}" type="pres">
      <dgm:prSet presAssocID="{D615EE98-1EC5-4F5D-AA12-1F8603B0E51F}" presName="linearFlow" presStyleCnt="0">
        <dgm:presLayoutVars>
          <dgm:resizeHandles val="exact"/>
        </dgm:presLayoutVars>
      </dgm:prSet>
      <dgm:spPr/>
      <dgm:t>
        <a:bodyPr/>
        <a:lstStyle/>
        <a:p>
          <a:endParaRPr lang="en-US"/>
        </a:p>
      </dgm:t>
    </dgm:pt>
    <dgm:pt modelId="{872106CB-01EB-41AA-A1DC-7778EF2B5FAC}" type="pres">
      <dgm:prSet presAssocID="{3F9AC7C7-8BE1-4FF5-8FDE-411100E2B37D}" presName="node" presStyleLbl="node1" presStyleIdx="0" presStyleCnt="5" custScaleX="69442" custScaleY="41665" custLinFactNeighborY="-3160">
        <dgm:presLayoutVars>
          <dgm:bulletEnabled val="1"/>
        </dgm:presLayoutVars>
      </dgm:prSet>
      <dgm:spPr/>
      <dgm:t>
        <a:bodyPr/>
        <a:lstStyle/>
        <a:p>
          <a:endParaRPr lang="en-US"/>
        </a:p>
      </dgm:t>
    </dgm:pt>
    <dgm:pt modelId="{E9611699-82ED-4702-9BB3-47F9ADBFBF5A}" type="pres">
      <dgm:prSet presAssocID="{F02A4BAD-B863-4242-860B-409BABC570E4}" presName="sibTrans" presStyleLbl="sibTrans2D1" presStyleIdx="0" presStyleCnt="4" custAng="10800000" custFlipVert="1" custScaleX="70904" custScaleY="28556" custLinFactNeighborX="-3518" custLinFactNeighborY="-2605"/>
      <dgm:spPr/>
      <dgm:t>
        <a:bodyPr/>
        <a:lstStyle/>
        <a:p>
          <a:endParaRPr lang="en-US"/>
        </a:p>
      </dgm:t>
    </dgm:pt>
    <dgm:pt modelId="{A8754789-D608-432D-88F0-72D3D4995F28}" type="pres">
      <dgm:prSet presAssocID="{F02A4BAD-B863-4242-860B-409BABC570E4}" presName="connectorText" presStyleLbl="sibTrans2D1" presStyleIdx="0" presStyleCnt="4"/>
      <dgm:spPr/>
      <dgm:t>
        <a:bodyPr/>
        <a:lstStyle/>
        <a:p>
          <a:endParaRPr lang="en-US"/>
        </a:p>
      </dgm:t>
    </dgm:pt>
    <dgm:pt modelId="{08717790-05F2-4343-B742-16C50ABB2609}" type="pres">
      <dgm:prSet presAssocID="{EE989E2F-E9C8-4A87-AF09-E0C693F18052}" presName="node" presStyleLbl="node1" presStyleIdx="1" presStyleCnt="5" custScaleX="70198" custScaleY="42119">
        <dgm:presLayoutVars>
          <dgm:bulletEnabled val="1"/>
        </dgm:presLayoutVars>
      </dgm:prSet>
      <dgm:spPr/>
      <dgm:t>
        <a:bodyPr/>
        <a:lstStyle/>
        <a:p>
          <a:endParaRPr lang="en-US"/>
        </a:p>
      </dgm:t>
    </dgm:pt>
    <dgm:pt modelId="{E1BE5547-5047-49E3-BC39-466913EDBC54}" type="pres">
      <dgm:prSet presAssocID="{7C463CC4-E380-413F-BFC7-4F43BA534AAE}" presName="sibTrans" presStyleLbl="sibTrans2D1" presStyleIdx="1" presStyleCnt="4" custScaleX="70728" custScaleY="28291" custLinFactNeighborX="-3677" custLinFactNeighborY="-1092"/>
      <dgm:spPr/>
      <dgm:t>
        <a:bodyPr/>
        <a:lstStyle/>
        <a:p>
          <a:endParaRPr lang="en-US"/>
        </a:p>
      </dgm:t>
    </dgm:pt>
    <dgm:pt modelId="{4BCA07E0-01A9-456E-981D-95A2B4494016}" type="pres">
      <dgm:prSet presAssocID="{7C463CC4-E380-413F-BFC7-4F43BA534AAE}" presName="connectorText" presStyleLbl="sibTrans2D1" presStyleIdx="1" presStyleCnt="4"/>
      <dgm:spPr/>
      <dgm:t>
        <a:bodyPr/>
        <a:lstStyle/>
        <a:p>
          <a:endParaRPr lang="en-US"/>
        </a:p>
      </dgm:t>
    </dgm:pt>
    <dgm:pt modelId="{E828C899-5C63-4948-890D-B1B34089F53E}" type="pres">
      <dgm:prSet presAssocID="{6027CF0D-22D4-4A17-BD98-CFDC1092E18E}" presName="node" presStyleLbl="node1" presStyleIdx="2" presStyleCnt="5" custScaleX="69442" custScaleY="41665">
        <dgm:presLayoutVars>
          <dgm:bulletEnabled val="1"/>
        </dgm:presLayoutVars>
      </dgm:prSet>
      <dgm:spPr/>
      <dgm:t>
        <a:bodyPr/>
        <a:lstStyle/>
        <a:p>
          <a:endParaRPr lang="en-US"/>
        </a:p>
      </dgm:t>
    </dgm:pt>
    <dgm:pt modelId="{EFB59045-FAB6-451B-B921-4A9B7D7B03B3}" type="pres">
      <dgm:prSet presAssocID="{8EFA6989-8FC7-4E75-99D8-C052F8DC42EA}" presName="sibTrans" presStyleLbl="sibTrans2D1" presStyleIdx="2" presStyleCnt="4" custAng="10800000" custFlipVert="1" custScaleX="70904" custScaleY="28556" custLinFactNeighborX="-1536" custLinFactNeighborY="-7775"/>
      <dgm:spPr/>
      <dgm:t>
        <a:bodyPr/>
        <a:lstStyle/>
        <a:p>
          <a:endParaRPr lang="en-US"/>
        </a:p>
      </dgm:t>
    </dgm:pt>
    <dgm:pt modelId="{27A97B0E-51ED-4892-B721-14C367718D06}" type="pres">
      <dgm:prSet presAssocID="{8EFA6989-8FC7-4E75-99D8-C052F8DC42EA}" presName="connectorText" presStyleLbl="sibTrans2D1" presStyleIdx="2" presStyleCnt="4"/>
      <dgm:spPr/>
      <dgm:t>
        <a:bodyPr/>
        <a:lstStyle/>
        <a:p>
          <a:endParaRPr lang="en-US"/>
        </a:p>
      </dgm:t>
    </dgm:pt>
    <dgm:pt modelId="{2ADB411F-09ED-4BF6-9382-3130A4668AE2}" type="pres">
      <dgm:prSet presAssocID="{10DAC9BC-B7CE-45A6-8D89-ADE7D8B17A95}" presName="node" presStyleLbl="node1" presStyleIdx="3" presStyleCnt="5" custScaleX="71102" custScaleY="42661">
        <dgm:presLayoutVars>
          <dgm:bulletEnabled val="1"/>
        </dgm:presLayoutVars>
      </dgm:prSet>
      <dgm:spPr/>
      <dgm:t>
        <a:bodyPr/>
        <a:lstStyle/>
        <a:p>
          <a:endParaRPr lang="en-US"/>
        </a:p>
      </dgm:t>
    </dgm:pt>
    <dgm:pt modelId="{DF2DADCF-C93D-495A-8E68-D531DB17B5B8}" type="pres">
      <dgm:prSet presAssocID="{DED2A06E-7B50-4BF5-8BC4-B734B4991FFE}" presName="sibTrans" presStyleLbl="sibTrans2D1" presStyleIdx="3" presStyleCnt="4" custAng="10800000" custFlipVert="1" custScaleX="70904" custScaleY="28556" custLinFactNeighborX="-1536" custLinFactNeighborY="-2572"/>
      <dgm:spPr/>
      <dgm:t>
        <a:bodyPr/>
        <a:lstStyle/>
        <a:p>
          <a:endParaRPr lang="en-US"/>
        </a:p>
      </dgm:t>
    </dgm:pt>
    <dgm:pt modelId="{C024386F-A68B-4E1A-B257-BFFCAC1EBC44}" type="pres">
      <dgm:prSet presAssocID="{DED2A06E-7B50-4BF5-8BC4-B734B4991FFE}" presName="connectorText" presStyleLbl="sibTrans2D1" presStyleIdx="3" presStyleCnt="4"/>
      <dgm:spPr/>
      <dgm:t>
        <a:bodyPr/>
        <a:lstStyle/>
        <a:p>
          <a:endParaRPr lang="en-US"/>
        </a:p>
      </dgm:t>
    </dgm:pt>
    <dgm:pt modelId="{521D4E83-2762-460A-AEC5-C662E0F0275B}" type="pres">
      <dgm:prSet presAssocID="{D050A08C-A9EA-435E-9B58-4726A01AAE12}" presName="node" presStyleLbl="node1" presStyleIdx="4" presStyleCnt="5" custScaleX="69442" custScaleY="41665">
        <dgm:presLayoutVars>
          <dgm:bulletEnabled val="1"/>
        </dgm:presLayoutVars>
      </dgm:prSet>
      <dgm:spPr/>
      <dgm:t>
        <a:bodyPr/>
        <a:lstStyle/>
        <a:p>
          <a:endParaRPr lang="en-US"/>
        </a:p>
      </dgm:t>
    </dgm:pt>
  </dgm:ptLst>
  <dgm:cxnLst>
    <dgm:cxn modelId="{19919FF3-994A-4AED-806B-B4436FACB8DD}" srcId="{D615EE98-1EC5-4F5D-AA12-1F8603B0E51F}" destId="{10DAC9BC-B7CE-45A6-8D89-ADE7D8B17A95}" srcOrd="3" destOrd="0" parTransId="{BA00B82F-5A61-4585-982E-727B5F89FD61}" sibTransId="{DED2A06E-7B50-4BF5-8BC4-B734B4991FFE}"/>
    <dgm:cxn modelId="{0A512CC3-8F86-4021-8D42-C73E5A3CFC35}" type="presOf" srcId="{3F9AC7C7-8BE1-4FF5-8FDE-411100E2B37D}" destId="{872106CB-01EB-41AA-A1DC-7778EF2B5FAC}" srcOrd="0" destOrd="0" presId="urn:microsoft.com/office/officeart/2005/8/layout/process2"/>
    <dgm:cxn modelId="{0911EC36-0AD2-495D-84A1-811D6E25A258}" type="presOf" srcId="{DED2A06E-7B50-4BF5-8BC4-B734B4991FFE}" destId="{C024386F-A68B-4E1A-B257-BFFCAC1EBC44}" srcOrd="1" destOrd="0" presId="urn:microsoft.com/office/officeart/2005/8/layout/process2"/>
    <dgm:cxn modelId="{B74FA316-CE53-4301-BF92-0B4A6B6AFC90}" type="presOf" srcId="{8EFA6989-8FC7-4E75-99D8-C052F8DC42EA}" destId="{27A97B0E-51ED-4892-B721-14C367718D06}" srcOrd="1" destOrd="0" presId="urn:microsoft.com/office/officeart/2005/8/layout/process2"/>
    <dgm:cxn modelId="{83C7D455-9E98-4AAC-A89D-BFAA32056705}" type="presOf" srcId="{D050A08C-A9EA-435E-9B58-4726A01AAE12}" destId="{521D4E83-2762-460A-AEC5-C662E0F0275B}" srcOrd="0" destOrd="0" presId="urn:microsoft.com/office/officeart/2005/8/layout/process2"/>
    <dgm:cxn modelId="{D21094A1-638A-42C3-AF88-B0E9EABFD8CC}" srcId="{D615EE98-1EC5-4F5D-AA12-1F8603B0E51F}" destId="{EE989E2F-E9C8-4A87-AF09-E0C693F18052}" srcOrd="1" destOrd="0" parTransId="{0C610487-61B3-4544-8126-800E3D778C44}" sibTransId="{7C463CC4-E380-413F-BFC7-4F43BA534AAE}"/>
    <dgm:cxn modelId="{9D006C6D-5F47-4F46-841B-071DB2074EBB}" srcId="{D615EE98-1EC5-4F5D-AA12-1F8603B0E51F}" destId="{D050A08C-A9EA-435E-9B58-4726A01AAE12}" srcOrd="4" destOrd="0" parTransId="{EF895BF6-141E-4F15-AE2F-F109A84968E7}" sibTransId="{11185307-DDE2-4153-AAE2-1F419B8FD78C}"/>
    <dgm:cxn modelId="{764D657E-9093-4BBB-84A4-2C63106504BC}" type="presOf" srcId="{DED2A06E-7B50-4BF5-8BC4-B734B4991FFE}" destId="{DF2DADCF-C93D-495A-8E68-D531DB17B5B8}" srcOrd="0" destOrd="0" presId="urn:microsoft.com/office/officeart/2005/8/layout/process2"/>
    <dgm:cxn modelId="{1EF0E5EB-A8C4-4387-BBA2-DE8058E22C20}" type="presOf" srcId="{7C463CC4-E380-413F-BFC7-4F43BA534AAE}" destId="{4BCA07E0-01A9-456E-981D-95A2B4494016}" srcOrd="1" destOrd="0" presId="urn:microsoft.com/office/officeart/2005/8/layout/process2"/>
    <dgm:cxn modelId="{5A66E3E8-9B5C-4E5E-B2C4-C870085A0ED3}" srcId="{D615EE98-1EC5-4F5D-AA12-1F8603B0E51F}" destId="{3F9AC7C7-8BE1-4FF5-8FDE-411100E2B37D}" srcOrd="0" destOrd="0" parTransId="{A17C007D-3AEC-45D8-8F59-A9394B85580E}" sibTransId="{F02A4BAD-B863-4242-860B-409BABC570E4}"/>
    <dgm:cxn modelId="{F0D966CF-6408-45A6-8133-44FA1BDA4CFC}" type="presOf" srcId="{7C463CC4-E380-413F-BFC7-4F43BA534AAE}" destId="{E1BE5547-5047-49E3-BC39-466913EDBC54}" srcOrd="0" destOrd="0" presId="urn:microsoft.com/office/officeart/2005/8/layout/process2"/>
    <dgm:cxn modelId="{24DF83CA-4ABC-408A-A6C8-B178AECED7D0}" type="presOf" srcId="{8EFA6989-8FC7-4E75-99D8-C052F8DC42EA}" destId="{EFB59045-FAB6-451B-B921-4A9B7D7B03B3}" srcOrd="0" destOrd="0" presId="urn:microsoft.com/office/officeart/2005/8/layout/process2"/>
    <dgm:cxn modelId="{7E195A57-3968-4334-A24F-8E915C8B6329}" srcId="{D615EE98-1EC5-4F5D-AA12-1F8603B0E51F}" destId="{6027CF0D-22D4-4A17-BD98-CFDC1092E18E}" srcOrd="2" destOrd="0" parTransId="{1ECA4283-D7FC-4528-A0D8-13EB2E5DD452}" sibTransId="{8EFA6989-8FC7-4E75-99D8-C052F8DC42EA}"/>
    <dgm:cxn modelId="{CB453849-67A6-447D-B8E8-1B6D8A167DFD}" type="presOf" srcId="{F02A4BAD-B863-4242-860B-409BABC570E4}" destId="{A8754789-D608-432D-88F0-72D3D4995F28}" srcOrd="1" destOrd="0" presId="urn:microsoft.com/office/officeart/2005/8/layout/process2"/>
    <dgm:cxn modelId="{D5CCC46E-E354-42A2-AE59-6CC610F9FBA0}" type="presOf" srcId="{F02A4BAD-B863-4242-860B-409BABC570E4}" destId="{E9611699-82ED-4702-9BB3-47F9ADBFBF5A}" srcOrd="0" destOrd="0" presId="urn:microsoft.com/office/officeart/2005/8/layout/process2"/>
    <dgm:cxn modelId="{D7435644-873F-4436-9F0D-4C01B9E248DF}" type="presOf" srcId="{6027CF0D-22D4-4A17-BD98-CFDC1092E18E}" destId="{E828C899-5C63-4948-890D-B1B34089F53E}" srcOrd="0" destOrd="0" presId="urn:microsoft.com/office/officeart/2005/8/layout/process2"/>
    <dgm:cxn modelId="{831A5143-DEA3-4A60-BB5E-E26539B07265}" type="presOf" srcId="{D615EE98-1EC5-4F5D-AA12-1F8603B0E51F}" destId="{70B99D8F-28EB-464A-B3E7-C9157766BAB0}" srcOrd="0" destOrd="0" presId="urn:microsoft.com/office/officeart/2005/8/layout/process2"/>
    <dgm:cxn modelId="{61678413-F0C7-4BC0-9935-4DD380F957FE}" type="presOf" srcId="{10DAC9BC-B7CE-45A6-8D89-ADE7D8B17A95}" destId="{2ADB411F-09ED-4BF6-9382-3130A4668AE2}" srcOrd="0" destOrd="0" presId="urn:microsoft.com/office/officeart/2005/8/layout/process2"/>
    <dgm:cxn modelId="{17F069F6-0759-44B6-BA2C-5C0464329559}" type="presOf" srcId="{EE989E2F-E9C8-4A87-AF09-E0C693F18052}" destId="{08717790-05F2-4343-B742-16C50ABB2609}" srcOrd="0" destOrd="0" presId="urn:microsoft.com/office/officeart/2005/8/layout/process2"/>
    <dgm:cxn modelId="{0AFF94BD-517C-4ACD-B042-6C0C427AB3E4}" type="presParOf" srcId="{70B99D8F-28EB-464A-B3E7-C9157766BAB0}" destId="{872106CB-01EB-41AA-A1DC-7778EF2B5FAC}" srcOrd="0" destOrd="0" presId="urn:microsoft.com/office/officeart/2005/8/layout/process2"/>
    <dgm:cxn modelId="{3527B06F-9695-49F6-989F-A505C7CC3A51}" type="presParOf" srcId="{70B99D8F-28EB-464A-B3E7-C9157766BAB0}" destId="{E9611699-82ED-4702-9BB3-47F9ADBFBF5A}" srcOrd="1" destOrd="0" presId="urn:microsoft.com/office/officeart/2005/8/layout/process2"/>
    <dgm:cxn modelId="{5324FA73-EFF2-4336-BAC1-C2BBA75D680C}" type="presParOf" srcId="{E9611699-82ED-4702-9BB3-47F9ADBFBF5A}" destId="{A8754789-D608-432D-88F0-72D3D4995F28}" srcOrd="0" destOrd="0" presId="urn:microsoft.com/office/officeart/2005/8/layout/process2"/>
    <dgm:cxn modelId="{EA7D6060-E642-4153-A3E6-A5BF454C283E}" type="presParOf" srcId="{70B99D8F-28EB-464A-B3E7-C9157766BAB0}" destId="{08717790-05F2-4343-B742-16C50ABB2609}" srcOrd="2" destOrd="0" presId="urn:microsoft.com/office/officeart/2005/8/layout/process2"/>
    <dgm:cxn modelId="{AFD58FFD-30B9-4154-8AE1-DF44D570D3AD}" type="presParOf" srcId="{70B99D8F-28EB-464A-B3E7-C9157766BAB0}" destId="{E1BE5547-5047-49E3-BC39-466913EDBC54}" srcOrd="3" destOrd="0" presId="urn:microsoft.com/office/officeart/2005/8/layout/process2"/>
    <dgm:cxn modelId="{81053541-059C-498B-8A07-D9EA07B8B87A}" type="presParOf" srcId="{E1BE5547-5047-49E3-BC39-466913EDBC54}" destId="{4BCA07E0-01A9-456E-981D-95A2B4494016}" srcOrd="0" destOrd="0" presId="urn:microsoft.com/office/officeart/2005/8/layout/process2"/>
    <dgm:cxn modelId="{B42069F0-B71E-408D-A8B8-8E135C607FF1}" type="presParOf" srcId="{70B99D8F-28EB-464A-B3E7-C9157766BAB0}" destId="{E828C899-5C63-4948-890D-B1B34089F53E}" srcOrd="4" destOrd="0" presId="urn:microsoft.com/office/officeart/2005/8/layout/process2"/>
    <dgm:cxn modelId="{5917CEBC-6CF8-484A-B4ED-67FCC827E4C1}" type="presParOf" srcId="{70B99D8F-28EB-464A-B3E7-C9157766BAB0}" destId="{EFB59045-FAB6-451B-B921-4A9B7D7B03B3}" srcOrd="5" destOrd="0" presId="urn:microsoft.com/office/officeart/2005/8/layout/process2"/>
    <dgm:cxn modelId="{A36A067C-2597-4D42-BA70-F52DADFC23F6}" type="presParOf" srcId="{EFB59045-FAB6-451B-B921-4A9B7D7B03B3}" destId="{27A97B0E-51ED-4892-B721-14C367718D06}" srcOrd="0" destOrd="0" presId="urn:microsoft.com/office/officeart/2005/8/layout/process2"/>
    <dgm:cxn modelId="{C8751E65-7C9F-487B-BE23-3554B4EC9EB6}" type="presParOf" srcId="{70B99D8F-28EB-464A-B3E7-C9157766BAB0}" destId="{2ADB411F-09ED-4BF6-9382-3130A4668AE2}" srcOrd="6" destOrd="0" presId="urn:microsoft.com/office/officeart/2005/8/layout/process2"/>
    <dgm:cxn modelId="{217605CB-231D-4AFC-944E-E28835E1CF6F}" type="presParOf" srcId="{70B99D8F-28EB-464A-B3E7-C9157766BAB0}" destId="{DF2DADCF-C93D-495A-8E68-D531DB17B5B8}" srcOrd="7" destOrd="0" presId="urn:microsoft.com/office/officeart/2005/8/layout/process2"/>
    <dgm:cxn modelId="{3F36467A-DE8B-4B9E-94ED-8DC5119ACA84}" type="presParOf" srcId="{DF2DADCF-C93D-495A-8E68-D531DB17B5B8}" destId="{C024386F-A68B-4E1A-B257-BFFCAC1EBC44}" srcOrd="0" destOrd="0" presId="urn:microsoft.com/office/officeart/2005/8/layout/process2"/>
    <dgm:cxn modelId="{FB5A13F9-D745-430E-A1CA-7AE531CA2898}" type="presParOf" srcId="{70B99D8F-28EB-464A-B3E7-C9157766BAB0}" destId="{521D4E83-2762-460A-AEC5-C662E0F0275B}"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43BE62-17AC-7048-BA66-3DCAF0406995}" type="doc">
      <dgm:prSet loTypeId="urn:microsoft.com/office/officeart/2008/layout/AccentedPicture" loCatId="" qsTypeId="urn:microsoft.com/office/officeart/2005/8/quickstyle/simple4" qsCatId="simple" csTypeId="urn:microsoft.com/office/officeart/2005/8/colors/accent1_2" csCatId="accent1" phldr="1"/>
      <dgm:spPr/>
      <dgm:t>
        <a:bodyPr/>
        <a:lstStyle/>
        <a:p>
          <a:endParaRPr lang="en-US"/>
        </a:p>
      </dgm:t>
    </dgm:pt>
    <dgm:pt modelId="{A894130B-81A2-C04A-BF79-EBE58000CCB8}">
      <dgm:prSet phldrT="[Text]" phldr="1"/>
      <dgm:spPr/>
      <dgm:t>
        <a:bodyPr/>
        <a:lstStyle/>
        <a:p>
          <a:endParaRPr lang="en-US" dirty="0"/>
        </a:p>
      </dgm:t>
    </dgm:pt>
    <dgm:pt modelId="{CA1EDE74-C14D-814B-B8C2-A9D987D4A211}" type="parTrans" cxnId="{2BD3C2F3-B292-6E41-8B82-845F25DBA920}">
      <dgm:prSet/>
      <dgm:spPr/>
      <dgm:t>
        <a:bodyPr/>
        <a:lstStyle/>
        <a:p>
          <a:endParaRPr lang="en-US"/>
        </a:p>
      </dgm:t>
    </dgm:pt>
    <dgm:pt modelId="{C2ABA636-75DB-264B-BC30-723EB95A360F}" type="sibTrans" cxnId="{2BD3C2F3-B292-6E41-8B82-845F25DBA920}">
      <dgm:prSet/>
      <dgm:spPr/>
      <dgm:t>
        <a:bodyPr/>
        <a:lstStyle/>
        <a:p>
          <a:endParaRPr lang="en-US"/>
        </a:p>
      </dgm:t>
    </dgm:pt>
    <dgm:pt modelId="{B1AA7452-F464-0B4E-A098-AB9BCA9A83E5}">
      <dgm:prSet phldrT="[Text]" phldr="1"/>
      <dgm:spPr/>
      <dgm:t>
        <a:bodyPr/>
        <a:lstStyle/>
        <a:p>
          <a:endParaRPr lang="en-US"/>
        </a:p>
      </dgm:t>
    </dgm:pt>
    <dgm:pt modelId="{B00B1D72-C0D2-E140-8EA7-03D8B08F3EE6}" type="parTrans" cxnId="{E41A61BE-263A-7044-AB1E-03519C56DFAD}">
      <dgm:prSet/>
      <dgm:spPr/>
      <dgm:t>
        <a:bodyPr/>
        <a:lstStyle/>
        <a:p>
          <a:endParaRPr lang="en-US"/>
        </a:p>
      </dgm:t>
    </dgm:pt>
    <dgm:pt modelId="{29F342DF-FED1-0749-8CBD-44C316A185A4}" type="sibTrans" cxnId="{E41A61BE-263A-7044-AB1E-03519C56DFAD}">
      <dgm:prSet/>
      <dgm:spPr/>
      <dgm:t>
        <a:bodyPr/>
        <a:lstStyle/>
        <a:p>
          <a:endParaRPr lang="en-US"/>
        </a:p>
      </dgm:t>
    </dgm:pt>
    <dgm:pt modelId="{91EF6CB4-9B1B-FE49-ACD6-D07E56EC0367}">
      <dgm:prSet phldrT="[Text]" phldr="1"/>
      <dgm:spPr/>
      <dgm:t>
        <a:bodyPr/>
        <a:lstStyle/>
        <a:p>
          <a:endParaRPr lang="en-US"/>
        </a:p>
      </dgm:t>
    </dgm:pt>
    <dgm:pt modelId="{8576AD19-57A8-214A-9E6F-A3277F09C3B0}" type="parTrans" cxnId="{A5A751F8-0A95-6646-A02E-429806DCCF33}">
      <dgm:prSet/>
      <dgm:spPr/>
      <dgm:t>
        <a:bodyPr/>
        <a:lstStyle/>
        <a:p>
          <a:endParaRPr lang="en-US"/>
        </a:p>
      </dgm:t>
    </dgm:pt>
    <dgm:pt modelId="{2FE9EDFC-7F6B-AF48-B45B-5379CD3BF7A3}" type="sibTrans" cxnId="{A5A751F8-0A95-6646-A02E-429806DCCF33}">
      <dgm:prSet/>
      <dgm:spPr/>
      <dgm:t>
        <a:bodyPr/>
        <a:lstStyle/>
        <a:p>
          <a:endParaRPr lang="en-US"/>
        </a:p>
      </dgm:t>
    </dgm:pt>
    <dgm:pt modelId="{813CFB0E-9E0F-1845-B8AB-65C867A1313F}">
      <dgm:prSet phldrT="[Text]"/>
      <dgm:spPr/>
      <dgm:t>
        <a:bodyPr/>
        <a:lstStyle/>
        <a:p>
          <a:r>
            <a:rPr lang="en-US" dirty="0" smtClean="0"/>
            <a:t> </a:t>
          </a:r>
          <a:endParaRPr lang="en-US" dirty="0"/>
        </a:p>
      </dgm:t>
    </dgm:pt>
    <dgm:pt modelId="{6DD194EB-C404-0843-94D6-6EAC40473FA3}" type="sibTrans" cxnId="{FF21C74B-2302-1A4D-8263-949DEC7C2D29}">
      <dgm:prSet/>
      <dgm:spPr>
        <a:noFill/>
      </dgm:spPr>
      <dgm:t>
        <a:bodyPr/>
        <a:lstStyle/>
        <a:p>
          <a:endParaRPr lang="en-US"/>
        </a:p>
      </dgm:t>
    </dgm:pt>
    <dgm:pt modelId="{8EC9C915-F816-9B48-B1A1-0B66B86D5F40}" type="parTrans" cxnId="{FF21C74B-2302-1A4D-8263-949DEC7C2D29}">
      <dgm:prSet/>
      <dgm:spPr/>
      <dgm:t>
        <a:bodyPr/>
        <a:lstStyle/>
        <a:p>
          <a:endParaRPr lang="en-US"/>
        </a:p>
      </dgm:t>
    </dgm:pt>
    <dgm:pt modelId="{923AD997-2E61-C943-A48A-840E1C632D1F}" type="pres">
      <dgm:prSet presAssocID="{B843BE62-17AC-7048-BA66-3DCAF0406995}" presName="Name0" presStyleCnt="0">
        <dgm:presLayoutVars>
          <dgm:dir/>
        </dgm:presLayoutVars>
      </dgm:prSet>
      <dgm:spPr/>
      <dgm:t>
        <a:bodyPr/>
        <a:lstStyle/>
        <a:p>
          <a:endParaRPr lang="en-US"/>
        </a:p>
      </dgm:t>
    </dgm:pt>
    <dgm:pt modelId="{37794BC7-37F4-F942-91F8-9B260D0A3F53}" type="pres">
      <dgm:prSet presAssocID="{6DD194EB-C404-0843-94D6-6EAC40473FA3}" presName="picture_1" presStyleLbl="bgImgPlace1" presStyleIdx="0" presStyleCnt="1"/>
      <dgm:spPr/>
      <dgm:t>
        <a:bodyPr/>
        <a:lstStyle/>
        <a:p>
          <a:endParaRPr lang="en-US"/>
        </a:p>
      </dgm:t>
    </dgm:pt>
    <dgm:pt modelId="{87CC12F6-4731-C84A-A71C-C939C2FE297A}" type="pres">
      <dgm:prSet presAssocID="{813CFB0E-9E0F-1845-B8AB-65C867A1313F}" presName="text_1" presStyleLbl="node1" presStyleIdx="0" presStyleCnt="0">
        <dgm:presLayoutVars>
          <dgm:bulletEnabled val="1"/>
        </dgm:presLayoutVars>
      </dgm:prSet>
      <dgm:spPr/>
      <dgm:t>
        <a:bodyPr/>
        <a:lstStyle/>
        <a:p>
          <a:endParaRPr lang="en-US"/>
        </a:p>
      </dgm:t>
    </dgm:pt>
    <dgm:pt modelId="{2A8D20B5-5869-1A46-810B-5569A22130FA}" type="pres">
      <dgm:prSet presAssocID="{B843BE62-17AC-7048-BA66-3DCAF0406995}" presName="linV" presStyleCnt="0"/>
      <dgm:spPr/>
    </dgm:pt>
    <dgm:pt modelId="{C00879AF-10F5-FB43-B906-DB2026CB33DB}" type="pres">
      <dgm:prSet presAssocID="{A894130B-81A2-C04A-BF79-EBE58000CCB8}" presName="pair" presStyleCnt="0"/>
      <dgm:spPr/>
    </dgm:pt>
    <dgm:pt modelId="{4BAAFCAB-1B5D-794D-A874-D8E093F20F3E}" type="pres">
      <dgm:prSet presAssocID="{A894130B-81A2-C04A-BF79-EBE58000CCB8}" presName="spaceH" presStyleLbl="node1" presStyleIdx="0" presStyleCnt="0"/>
      <dgm:spPr/>
    </dgm:pt>
    <dgm:pt modelId="{201CD16B-3179-EA4E-B47D-2DCCC75A1045}" type="pres">
      <dgm:prSet presAssocID="{A894130B-81A2-C04A-BF79-EBE58000CCB8}" presName="desPictures" presStyleLbl="align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w="57150" cmpd="sng">
          <a:solidFill>
            <a:schemeClr val="tx1"/>
          </a:solidFill>
        </a:ln>
      </dgm:spPr>
    </dgm:pt>
    <dgm:pt modelId="{58783BBD-F9DA-EC40-83C8-B73C27CD7DC3}" type="pres">
      <dgm:prSet presAssocID="{A894130B-81A2-C04A-BF79-EBE58000CCB8}" presName="desTextWrapper" presStyleCnt="0"/>
      <dgm:spPr/>
    </dgm:pt>
    <dgm:pt modelId="{F834E3E3-29AF-5E45-85BF-DF306A02D7DC}" type="pres">
      <dgm:prSet presAssocID="{A894130B-81A2-C04A-BF79-EBE58000CCB8}" presName="desText" presStyleLbl="revTx" presStyleIdx="0" presStyleCnt="3">
        <dgm:presLayoutVars>
          <dgm:bulletEnabled val="1"/>
        </dgm:presLayoutVars>
      </dgm:prSet>
      <dgm:spPr/>
      <dgm:t>
        <a:bodyPr/>
        <a:lstStyle/>
        <a:p>
          <a:endParaRPr lang="en-US"/>
        </a:p>
      </dgm:t>
    </dgm:pt>
    <dgm:pt modelId="{B318DCA1-D003-1846-9393-BC5605F8DCE5}" type="pres">
      <dgm:prSet presAssocID="{C2ABA636-75DB-264B-BC30-723EB95A360F}" presName="spaceV" presStyleCnt="0"/>
      <dgm:spPr/>
    </dgm:pt>
    <dgm:pt modelId="{0E22A49C-069B-0A4B-979B-11F087CB3911}" type="pres">
      <dgm:prSet presAssocID="{B1AA7452-F464-0B4E-A098-AB9BCA9A83E5}" presName="pair" presStyleCnt="0"/>
      <dgm:spPr/>
    </dgm:pt>
    <dgm:pt modelId="{20F1336A-5414-A041-886E-DA974508C378}" type="pres">
      <dgm:prSet presAssocID="{B1AA7452-F464-0B4E-A098-AB9BCA9A83E5}" presName="spaceH" presStyleLbl="node1" presStyleIdx="0" presStyleCnt="0"/>
      <dgm:spPr/>
    </dgm:pt>
    <dgm:pt modelId="{FE65DA60-CC28-2E42-B022-66052019FE33}" type="pres">
      <dgm:prSet presAssocID="{B1AA7452-F464-0B4E-A098-AB9BCA9A83E5}" presName="desPictures" presStyleLbl="align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a:ln w="57150" cmpd="sng">
          <a:solidFill>
            <a:srgbClr val="000000"/>
          </a:solidFill>
        </a:ln>
      </dgm:spPr>
      <dgm:t>
        <a:bodyPr/>
        <a:lstStyle/>
        <a:p>
          <a:endParaRPr lang="en-US"/>
        </a:p>
      </dgm:t>
    </dgm:pt>
    <dgm:pt modelId="{A878AA6F-0272-434A-9137-ECE632A74080}" type="pres">
      <dgm:prSet presAssocID="{B1AA7452-F464-0B4E-A098-AB9BCA9A83E5}" presName="desTextWrapper" presStyleCnt="0"/>
      <dgm:spPr/>
    </dgm:pt>
    <dgm:pt modelId="{2B24B225-64AF-A54E-A6E9-15F9E085F015}" type="pres">
      <dgm:prSet presAssocID="{B1AA7452-F464-0B4E-A098-AB9BCA9A83E5}" presName="desText" presStyleLbl="revTx" presStyleIdx="1" presStyleCnt="3">
        <dgm:presLayoutVars>
          <dgm:bulletEnabled val="1"/>
        </dgm:presLayoutVars>
      </dgm:prSet>
      <dgm:spPr/>
      <dgm:t>
        <a:bodyPr/>
        <a:lstStyle/>
        <a:p>
          <a:endParaRPr lang="en-US"/>
        </a:p>
      </dgm:t>
    </dgm:pt>
    <dgm:pt modelId="{45843F19-ADA9-5B4E-8B35-FC5372BCFB90}" type="pres">
      <dgm:prSet presAssocID="{29F342DF-FED1-0749-8CBD-44C316A185A4}" presName="spaceV" presStyleCnt="0"/>
      <dgm:spPr/>
    </dgm:pt>
    <dgm:pt modelId="{44167794-A975-7340-8723-6CD69E25C331}" type="pres">
      <dgm:prSet presAssocID="{91EF6CB4-9B1B-FE49-ACD6-D07E56EC0367}" presName="pair" presStyleCnt="0"/>
      <dgm:spPr/>
    </dgm:pt>
    <dgm:pt modelId="{DAC28681-AD0A-6642-B5C9-80824E200BBB}" type="pres">
      <dgm:prSet presAssocID="{91EF6CB4-9B1B-FE49-ACD6-D07E56EC0367}" presName="spaceH" presStyleLbl="node1" presStyleIdx="0" presStyleCnt="0"/>
      <dgm:spPr/>
    </dgm:pt>
    <dgm:pt modelId="{20E8943A-AB5B-DC41-B963-10AB5D37EC9C}" type="pres">
      <dgm:prSet presAssocID="{91EF6CB4-9B1B-FE49-ACD6-D07E56EC0367}" presName="desPictures" presStyleLbl="align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57150" cmpd="sng">
          <a:solidFill>
            <a:srgbClr val="000000"/>
          </a:solidFill>
        </a:ln>
      </dgm:spPr>
      <dgm:t>
        <a:bodyPr/>
        <a:lstStyle/>
        <a:p>
          <a:endParaRPr lang="en-US"/>
        </a:p>
      </dgm:t>
    </dgm:pt>
    <dgm:pt modelId="{52148FB8-4D33-E743-947C-ADAE1A932E9D}" type="pres">
      <dgm:prSet presAssocID="{91EF6CB4-9B1B-FE49-ACD6-D07E56EC0367}" presName="desTextWrapper" presStyleCnt="0"/>
      <dgm:spPr/>
    </dgm:pt>
    <dgm:pt modelId="{FD8E351D-A187-9140-94BA-BC3CA8B64FFB}" type="pres">
      <dgm:prSet presAssocID="{91EF6CB4-9B1B-FE49-ACD6-D07E56EC0367}" presName="desText" presStyleLbl="revTx" presStyleIdx="2" presStyleCnt="3">
        <dgm:presLayoutVars>
          <dgm:bulletEnabled val="1"/>
        </dgm:presLayoutVars>
      </dgm:prSet>
      <dgm:spPr/>
      <dgm:t>
        <a:bodyPr/>
        <a:lstStyle/>
        <a:p>
          <a:endParaRPr lang="en-US"/>
        </a:p>
      </dgm:t>
    </dgm:pt>
    <dgm:pt modelId="{CAA8A940-8062-A54A-9C5E-83912BCDC0C0}" type="pres">
      <dgm:prSet presAssocID="{B843BE62-17AC-7048-BA66-3DCAF0406995}" presName="maxNode" presStyleCnt="0"/>
      <dgm:spPr/>
    </dgm:pt>
    <dgm:pt modelId="{E77110F7-B280-4547-B8F2-410BE2C16D22}" type="pres">
      <dgm:prSet presAssocID="{B843BE62-17AC-7048-BA66-3DCAF0406995}" presName="Name33" presStyleCnt="0"/>
      <dgm:spPr/>
    </dgm:pt>
  </dgm:ptLst>
  <dgm:cxnLst>
    <dgm:cxn modelId="{4ABD8507-1D67-4235-9516-F54688FF0F55}" type="presOf" srcId="{813CFB0E-9E0F-1845-B8AB-65C867A1313F}" destId="{87CC12F6-4731-C84A-A71C-C939C2FE297A}" srcOrd="0" destOrd="0" presId="urn:microsoft.com/office/officeart/2008/layout/AccentedPicture"/>
    <dgm:cxn modelId="{089EEC75-D274-49D6-84A3-C65CD925B6A9}" type="presOf" srcId="{B1AA7452-F464-0B4E-A098-AB9BCA9A83E5}" destId="{2B24B225-64AF-A54E-A6E9-15F9E085F015}" srcOrd="0" destOrd="0" presId="urn:microsoft.com/office/officeart/2008/layout/AccentedPicture"/>
    <dgm:cxn modelId="{FF21C74B-2302-1A4D-8263-949DEC7C2D29}" srcId="{B843BE62-17AC-7048-BA66-3DCAF0406995}" destId="{813CFB0E-9E0F-1845-B8AB-65C867A1313F}" srcOrd="0" destOrd="0" parTransId="{8EC9C915-F816-9B48-B1A1-0B66B86D5F40}" sibTransId="{6DD194EB-C404-0843-94D6-6EAC40473FA3}"/>
    <dgm:cxn modelId="{A5A751F8-0A95-6646-A02E-429806DCCF33}" srcId="{B843BE62-17AC-7048-BA66-3DCAF0406995}" destId="{91EF6CB4-9B1B-FE49-ACD6-D07E56EC0367}" srcOrd="3" destOrd="0" parTransId="{8576AD19-57A8-214A-9E6F-A3277F09C3B0}" sibTransId="{2FE9EDFC-7F6B-AF48-B45B-5379CD3BF7A3}"/>
    <dgm:cxn modelId="{2BD3C2F3-B292-6E41-8B82-845F25DBA920}" srcId="{B843BE62-17AC-7048-BA66-3DCAF0406995}" destId="{A894130B-81A2-C04A-BF79-EBE58000CCB8}" srcOrd="1" destOrd="0" parTransId="{CA1EDE74-C14D-814B-B8C2-A9D987D4A211}" sibTransId="{C2ABA636-75DB-264B-BC30-723EB95A360F}"/>
    <dgm:cxn modelId="{CED2290B-23FD-45E4-BB6C-D90B1579E5F7}" type="presOf" srcId="{6DD194EB-C404-0843-94D6-6EAC40473FA3}" destId="{37794BC7-37F4-F942-91F8-9B260D0A3F53}" srcOrd="0" destOrd="0" presId="urn:microsoft.com/office/officeart/2008/layout/AccentedPicture"/>
    <dgm:cxn modelId="{B027C303-4826-43A6-88D6-0BE4C3F71AFC}" type="presOf" srcId="{B843BE62-17AC-7048-BA66-3DCAF0406995}" destId="{923AD997-2E61-C943-A48A-840E1C632D1F}" srcOrd="0" destOrd="0" presId="urn:microsoft.com/office/officeart/2008/layout/AccentedPicture"/>
    <dgm:cxn modelId="{E41A61BE-263A-7044-AB1E-03519C56DFAD}" srcId="{B843BE62-17AC-7048-BA66-3DCAF0406995}" destId="{B1AA7452-F464-0B4E-A098-AB9BCA9A83E5}" srcOrd="2" destOrd="0" parTransId="{B00B1D72-C0D2-E140-8EA7-03D8B08F3EE6}" sibTransId="{29F342DF-FED1-0749-8CBD-44C316A185A4}"/>
    <dgm:cxn modelId="{7220B274-937B-4A68-8AE9-619A9DC2FF08}" type="presOf" srcId="{91EF6CB4-9B1B-FE49-ACD6-D07E56EC0367}" destId="{FD8E351D-A187-9140-94BA-BC3CA8B64FFB}" srcOrd="0" destOrd="0" presId="urn:microsoft.com/office/officeart/2008/layout/AccentedPicture"/>
    <dgm:cxn modelId="{841A60D7-B932-491E-8A5B-26AAEDBAFA46}" type="presOf" srcId="{A894130B-81A2-C04A-BF79-EBE58000CCB8}" destId="{F834E3E3-29AF-5E45-85BF-DF306A02D7DC}" srcOrd="0" destOrd="0" presId="urn:microsoft.com/office/officeart/2008/layout/AccentedPicture"/>
    <dgm:cxn modelId="{6B91C68A-E798-4314-9ABF-04A608AD4655}" type="presParOf" srcId="{923AD997-2E61-C943-A48A-840E1C632D1F}" destId="{37794BC7-37F4-F942-91F8-9B260D0A3F53}" srcOrd="0" destOrd="0" presId="urn:microsoft.com/office/officeart/2008/layout/AccentedPicture"/>
    <dgm:cxn modelId="{BC0C7A5A-6D9D-458F-A63D-2591A2EFD2ED}" type="presParOf" srcId="{923AD997-2E61-C943-A48A-840E1C632D1F}" destId="{87CC12F6-4731-C84A-A71C-C939C2FE297A}" srcOrd="1" destOrd="0" presId="urn:microsoft.com/office/officeart/2008/layout/AccentedPicture"/>
    <dgm:cxn modelId="{5F3E4372-20F7-4444-8680-05191E466494}" type="presParOf" srcId="{923AD997-2E61-C943-A48A-840E1C632D1F}" destId="{2A8D20B5-5869-1A46-810B-5569A22130FA}" srcOrd="2" destOrd="0" presId="urn:microsoft.com/office/officeart/2008/layout/AccentedPicture"/>
    <dgm:cxn modelId="{DB70B59A-5A63-4B68-9D26-F480BD0D8483}" type="presParOf" srcId="{2A8D20B5-5869-1A46-810B-5569A22130FA}" destId="{C00879AF-10F5-FB43-B906-DB2026CB33DB}" srcOrd="0" destOrd="0" presId="urn:microsoft.com/office/officeart/2008/layout/AccentedPicture"/>
    <dgm:cxn modelId="{136B21F7-C444-423B-A37E-50D1C44C9936}" type="presParOf" srcId="{C00879AF-10F5-FB43-B906-DB2026CB33DB}" destId="{4BAAFCAB-1B5D-794D-A874-D8E093F20F3E}" srcOrd="0" destOrd="0" presId="urn:microsoft.com/office/officeart/2008/layout/AccentedPicture"/>
    <dgm:cxn modelId="{6018B4E1-47F7-44F1-933E-D4AE9191FE85}" type="presParOf" srcId="{C00879AF-10F5-FB43-B906-DB2026CB33DB}" destId="{201CD16B-3179-EA4E-B47D-2DCCC75A1045}" srcOrd="1" destOrd="0" presId="urn:microsoft.com/office/officeart/2008/layout/AccentedPicture"/>
    <dgm:cxn modelId="{978C95AA-CE46-4539-831D-099E3E840E34}" type="presParOf" srcId="{C00879AF-10F5-FB43-B906-DB2026CB33DB}" destId="{58783BBD-F9DA-EC40-83C8-B73C27CD7DC3}" srcOrd="2" destOrd="0" presId="urn:microsoft.com/office/officeart/2008/layout/AccentedPicture"/>
    <dgm:cxn modelId="{CCBDBAAA-E14B-441D-B64F-C24C5A7D83F5}" type="presParOf" srcId="{58783BBD-F9DA-EC40-83C8-B73C27CD7DC3}" destId="{F834E3E3-29AF-5E45-85BF-DF306A02D7DC}" srcOrd="0" destOrd="0" presId="urn:microsoft.com/office/officeart/2008/layout/AccentedPicture"/>
    <dgm:cxn modelId="{AE05272A-7E4E-4639-A744-5DF7B3488D63}" type="presParOf" srcId="{2A8D20B5-5869-1A46-810B-5569A22130FA}" destId="{B318DCA1-D003-1846-9393-BC5605F8DCE5}" srcOrd="1" destOrd="0" presId="urn:microsoft.com/office/officeart/2008/layout/AccentedPicture"/>
    <dgm:cxn modelId="{D828A8BC-E81B-4DCA-8F93-A4B9033805A6}" type="presParOf" srcId="{2A8D20B5-5869-1A46-810B-5569A22130FA}" destId="{0E22A49C-069B-0A4B-979B-11F087CB3911}" srcOrd="2" destOrd="0" presId="urn:microsoft.com/office/officeart/2008/layout/AccentedPicture"/>
    <dgm:cxn modelId="{4AEFF949-8EB0-4C48-854A-DCE20C62CD6C}" type="presParOf" srcId="{0E22A49C-069B-0A4B-979B-11F087CB3911}" destId="{20F1336A-5414-A041-886E-DA974508C378}" srcOrd="0" destOrd="0" presId="urn:microsoft.com/office/officeart/2008/layout/AccentedPicture"/>
    <dgm:cxn modelId="{3AD72E18-01F5-4CB6-9FF3-6CC0C5786C2D}" type="presParOf" srcId="{0E22A49C-069B-0A4B-979B-11F087CB3911}" destId="{FE65DA60-CC28-2E42-B022-66052019FE33}" srcOrd="1" destOrd="0" presId="urn:microsoft.com/office/officeart/2008/layout/AccentedPicture"/>
    <dgm:cxn modelId="{C6A410CB-4354-4D95-A023-4CD21D1D8931}" type="presParOf" srcId="{0E22A49C-069B-0A4B-979B-11F087CB3911}" destId="{A878AA6F-0272-434A-9137-ECE632A74080}" srcOrd="2" destOrd="0" presId="urn:microsoft.com/office/officeart/2008/layout/AccentedPicture"/>
    <dgm:cxn modelId="{4D168B96-5203-4F6B-A20A-693E56E55E33}" type="presParOf" srcId="{A878AA6F-0272-434A-9137-ECE632A74080}" destId="{2B24B225-64AF-A54E-A6E9-15F9E085F015}" srcOrd="0" destOrd="0" presId="urn:microsoft.com/office/officeart/2008/layout/AccentedPicture"/>
    <dgm:cxn modelId="{FA66CCA6-0677-4E57-B6D6-44781FC2131A}" type="presParOf" srcId="{2A8D20B5-5869-1A46-810B-5569A22130FA}" destId="{45843F19-ADA9-5B4E-8B35-FC5372BCFB90}" srcOrd="3" destOrd="0" presId="urn:microsoft.com/office/officeart/2008/layout/AccentedPicture"/>
    <dgm:cxn modelId="{9DA912B6-F53B-4CF2-918B-DF08A8695838}" type="presParOf" srcId="{2A8D20B5-5869-1A46-810B-5569A22130FA}" destId="{44167794-A975-7340-8723-6CD69E25C331}" srcOrd="4" destOrd="0" presId="urn:microsoft.com/office/officeart/2008/layout/AccentedPicture"/>
    <dgm:cxn modelId="{B3677A7C-4D51-44AA-94C4-4B6C092E7AD7}" type="presParOf" srcId="{44167794-A975-7340-8723-6CD69E25C331}" destId="{DAC28681-AD0A-6642-B5C9-80824E200BBB}" srcOrd="0" destOrd="0" presId="urn:microsoft.com/office/officeart/2008/layout/AccentedPicture"/>
    <dgm:cxn modelId="{EFF6DA00-2722-4F95-9F94-B4B572C020DC}" type="presParOf" srcId="{44167794-A975-7340-8723-6CD69E25C331}" destId="{20E8943A-AB5B-DC41-B963-10AB5D37EC9C}" srcOrd="1" destOrd="0" presId="urn:microsoft.com/office/officeart/2008/layout/AccentedPicture"/>
    <dgm:cxn modelId="{30D96263-E9ED-4342-88AB-64C46B708DC8}" type="presParOf" srcId="{44167794-A975-7340-8723-6CD69E25C331}" destId="{52148FB8-4D33-E743-947C-ADAE1A932E9D}" srcOrd="2" destOrd="0" presId="urn:microsoft.com/office/officeart/2008/layout/AccentedPicture"/>
    <dgm:cxn modelId="{68E2C423-BA7B-407A-80EE-3C1442A1CBC1}" type="presParOf" srcId="{52148FB8-4D33-E743-947C-ADAE1A932E9D}" destId="{FD8E351D-A187-9140-94BA-BC3CA8B64FFB}" srcOrd="0" destOrd="0" presId="urn:microsoft.com/office/officeart/2008/layout/AccentedPicture"/>
    <dgm:cxn modelId="{73EACA37-5B95-41D1-B893-390C8D4C88BA}" type="presParOf" srcId="{923AD997-2E61-C943-A48A-840E1C632D1F}" destId="{CAA8A940-8062-A54A-9C5E-83912BCDC0C0}" srcOrd="3" destOrd="0" presId="urn:microsoft.com/office/officeart/2008/layout/AccentedPicture"/>
    <dgm:cxn modelId="{09E96DFA-F47B-4DA3-9911-4C2DA4D48ECD}" type="presParOf" srcId="{CAA8A940-8062-A54A-9C5E-83912BCDC0C0}" destId="{E77110F7-B280-4547-B8F2-410BE2C16D22}" srcOrd="0" destOrd="0" presId="urn:microsoft.com/office/officeart/2008/layout/Accented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15EE98-1EC5-4F5D-AA12-1F8603B0E51F}" type="doc">
      <dgm:prSet loTypeId="urn:microsoft.com/office/officeart/2005/8/layout/process2" loCatId="process" qsTypeId="urn:microsoft.com/office/officeart/2005/8/quickstyle/simple2" qsCatId="simple" csTypeId="urn:microsoft.com/office/officeart/2005/8/colors/accent0_3" csCatId="mainScheme" phldr="1"/>
      <dgm:spPr/>
      <dgm:t>
        <a:bodyPr/>
        <a:lstStyle/>
        <a:p>
          <a:endParaRPr lang="en-US"/>
        </a:p>
      </dgm:t>
    </dgm:pt>
    <dgm:pt modelId="{3F9AC7C7-8BE1-4FF5-8FDE-411100E2B37D}">
      <dgm:prSet phldrT="[Text]" custT="1"/>
      <dgm:spPr>
        <a:solidFill>
          <a:schemeClr val="accent1">
            <a:lumMod val="40000"/>
            <a:lumOff val="60000"/>
          </a:schemeClr>
        </a:solidFill>
      </dgm:spPr>
      <dgm:t>
        <a:bodyPr/>
        <a:lstStyle/>
        <a:p>
          <a:r>
            <a:rPr lang="en-US" sz="3200" b="0" dirty="0" smtClean="0">
              <a:latin typeface="Bauhaus 93" pitchFamily="82" charset="0"/>
            </a:rPr>
            <a:t>Operations</a:t>
          </a:r>
          <a:endParaRPr lang="en-US" sz="3200" b="0" dirty="0">
            <a:latin typeface="Bauhaus 93" pitchFamily="82" charset="0"/>
          </a:endParaRPr>
        </a:p>
      </dgm:t>
    </dgm:pt>
    <dgm:pt modelId="{A17C007D-3AEC-45D8-8F59-A9394B85580E}" type="parTrans" cxnId="{5A66E3E8-9B5C-4E5E-B2C4-C870085A0ED3}">
      <dgm:prSet/>
      <dgm:spPr/>
      <dgm:t>
        <a:bodyPr/>
        <a:lstStyle/>
        <a:p>
          <a:endParaRPr lang="en-US"/>
        </a:p>
      </dgm:t>
    </dgm:pt>
    <dgm:pt modelId="{F02A4BAD-B863-4242-860B-409BABC570E4}" type="sibTrans" cxnId="{5A66E3E8-9B5C-4E5E-B2C4-C870085A0ED3}">
      <dgm:prSet/>
      <dgm:spPr/>
      <dgm:t>
        <a:bodyPr/>
        <a:lstStyle/>
        <a:p>
          <a:endParaRPr lang="en-US"/>
        </a:p>
      </dgm:t>
    </dgm:pt>
    <dgm:pt modelId="{EE989E2F-E9C8-4A87-AF09-E0C693F18052}">
      <dgm:prSet phldrT="[Text]" custT="1"/>
      <dgm:spPr>
        <a:solidFill>
          <a:schemeClr val="accent1">
            <a:lumMod val="40000"/>
            <a:lumOff val="60000"/>
          </a:schemeClr>
        </a:solidFill>
      </dgm:spPr>
      <dgm:t>
        <a:bodyPr/>
        <a:lstStyle/>
        <a:p>
          <a:r>
            <a:rPr lang="en-US" sz="3200" smtClean="0">
              <a:latin typeface="Bauhaus 93" pitchFamily="82" charset="0"/>
            </a:rPr>
            <a:t>Positioning</a:t>
          </a:r>
          <a:endParaRPr lang="en-US" sz="3200" dirty="0">
            <a:latin typeface="Bauhaus 93" pitchFamily="82" charset="0"/>
          </a:endParaRPr>
        </a:p>
      </dgm:t>
    </dgm:pt>
    <dgm:pt modelId="{0C610487-61B3-4544-8126-800E3D778C44}" type="parTrans" cxnId="{D21094A1-638A-42C3-AF88-B0E9EABFD8CC}">
      <dgm:prSet/>
      <dgm:spPr/>
      <dgm:t>
        <a:bodyPr/>
        <a:lstStyle/>
        <a:p>
          <a:endParaRPr lang="en-US"/>
        </a:p>
      </dgm:t>
    </dgm:pt>
    <dgm:pt modelId="{7C463CC4-E380-413F-BFC7-4F43BA534AAE}" type="sibTrans" cxnId="{D21094A1-638A-42C3-AF88-B0E9EABFD8CC}">
      <dgm:prSet/>
      <dgm:spPr/>
      <dgm:t>
        <a:bodyPr/>
        <a:lstStyle/>
        <a:p>
          <a:endParaRPr lang="en-US"/>
        </a:p>
      </dgm:t>
    </dgm:pt>
    <dgm:pt modelId="{10DAC9BC-B7CE-45A6-8D89-ADE7D8B17A95}">
      <dgm:prSet phldrT="[Text]" custT="1"/>
      <dgm:spPr>
        <a:solidFill>
          <a:schemeClr val="accent1">
            <a:lumMod val="40000"/>
            <a:lumOff val="60000"/>
          </a:schemeClr>
        </a:solidFill>
      </dgm:spPr>
      <dgm:t>
        <a:bodyPr/>
        <a:lstStyle/>
        <a:p>
          <a:r>
            <a:rPr lang="en-US" sz="3200" smtClean="0">
              <a:latin typeface="Bauhaus 93" pitchFamily="82" charset="0"/>
            </a:rPr>
            <a:t>Financing</a:t>
          </a:r>
          <a:endParaRPr lang="en-US" sz="3200" dirty="0">
            <a:latin typeface="Bauhaus 93" pitchFamily="82" charset="0"/>
          </a:endParaRPr>
        </a:p>
      </dgm:t>
    </dgm:pt>
    <dgm:pt modelId="{BA00B82F-5A61-4585-982E-727B5F89FD61}" type="parTrans" cxnId="{19919FF3-994A-4AED-806B-B4436FACB8DD}">
      <dgm:prSet/>
      <dgm:spPr/>
      <dgm:t>
        <a:bodyPr/>
        <a:lstStyle/>
        <a:p>
          <a:endParaRPr lang="en-US"/>
        </a:p>
      </dgm:t>
    </dgm:pt>
    <dgm:pt modelId="{DED2A06E-7B50-4BF5-8BC4-B734B4991FFE}" type="sibTrans" cxnId="{19919FF3-994A-4AED-806B-B4436FACB8DD}">
      <dgm:prSet/>
      <dgm:spPr/>
      <dgm:t>
        <a:bodyPr/>
        <a:lstStyle/>
        <a:p>
          <a:endParaRPr lang="en-US"/>
        </a:p>
      </dgm:t>
    </dgm:pt>
    <dgm:pt modelId="{6027CF0D-22D4-4A17-BD98-CFDC1092E18E}">
      <dgm:prSet custT="1"/>
      <dgm:spPr>
        <a:solidFill>
          <a:schemeClr val="accent1">
            <a:lumMod val="40000"/>
            <a:lumOff val="60000"/>
          </a:schemeClr>
        </a:solidFill>
      </dgm:spPr>
      <dgm:t>
        <a:bodyPr/>
        <a:lstStyle/>
        <a:p>
          <a:r>
            <a:rPr lang="en-US" sz="3200" smtClean="0">
              <a:latin typeface="Bauhaus 93" pitchFamily="82" charset="0"/>
            </a:rPr>
            <a:t>Promotion</a:t>
          </a:r>
          <a:endParaRPr lang="en-US" sz="3200" dirty="0">
            <a:latin typeface="Bauhaus 93" pitchFamily="82" charset="0"/>
          </a:endParaRPr>
        </a:p>
      </dgm:t>
    </dgm:pt>
    <dgm:pt modelId="{1ECA4283-D7FC-4528-A0D8-13EB2E5DD452}" type="parTrans" cxnId="{7E195A57-3968-4334-A24F-8E915C8B6329}">
      <dgm:prSet/>
      <dgm:spPr/>
      <dgm:t>
        <a:bodyPr/>
        <a:lstStyle/>
        <a:p>
          <a:endParaRPr lang="en-US"/>
        </a:p>
      </dgm:t>
    </dgm:pt>
    <dgm:pt modelId="{8EFA6989-8FC7-4E75-99D8-C052F8DC42EA}" type="sibTrans" cxnId="{7E195A57-3968-4334-A24F-8E915C8B6329}">
      <dgm:prSet/>
      <dgm:spPr/>
      <dgm:t>
        <a:bodyPr/>
        <a:lstStyle/>
        <a:p>
          <a:endParaRPr lang="en-US"/>
        </a:p>
      </dgm:t>
    </dgm:pt>
    <dgm:pt modelId="{D050A08C-A9EA-435E-9B58-4726A01AAE12}">
      <dgm:prSet custT="1"/>
      <dgm:spPr>
        <a:solidFill>
          <a:schemeClr val="accent1">
            <a:lumMod val="40000"/>
            <a:lumOff val="60000"/>
          </a:schemeClr>
        </a:solidFill>
      </dgm:spPr>
      <dgm:t>
        <a:bodyPr/>
        <a:lstStyle/>
        <a:p>
          <a:r>
            <a:rPr lang="en-US" sz="3200" smtClean="0">
              <a:latin typeface="Bauhaus 93" pitchFamily="82" charset="0"/>
            </a:rPr>
            <a:t>Closing</a:t>
          </a:r>
          <a:endParaRPr lang="en-US" sz="3200" dirty="0">
            <a:latin typeface="Bauhaus 93" pitchFamily="82" charset="0"/>
          </a:endParaRPr>
        </a:p>
      </dgm:t>
    </dgm:pt>
    <dgm:pt modelId="{EF895BF6-141E-4F15-AE2F-F109A84968E7}" type="parTrans" cxnId="{9D006C6D-5F47-4F46-841B-071DB2074EBB}">
      <dgm:prSet/>
      <dgm:spPr/>
      <dgm:t>
        <a:bodyPr/>
        <a:lstStyle/>
        <a:p>
          <a:endParaRPr lang="en-US"/>
        </a:p>
      </dgm:t>
    </dgm:pt>
    <dgm:pt modelId="{11185307-DDE2-4153-AAE2-1F419B8FD78C}" type="sibTrans" cxnId="{9D006C6D-5F47-4F46-841B-071DB2074EBB}">
      <dgm:prSet custAng="10800000" custFlipVert="1" custScaleX="70904" custScaleY="28556" custLinFactNeighborY="-19443"/>
      <dgm:spPr/>
      <dgm:t>
        <a:bodyPr/>
        <a:lstStyle/>
        <a:p>
          <a:endParaRPr lang="en-US"/>
        </a:p>
      </dgm:t>
    </dgm:pt>
    <dgm:pt modelId="{70B99D8F-28EB-464A-B3E7-C9157766BAB0}" type="pres">
      <dgm:prSet presAssocID="{D615EE98-1EC5-4F5D-AA12-1F8603B0E51F}" presName="linearFlow" presStyleCnt="0">
        <dgm:presLayoutVars>
          <dgm:resizeHandles val="exact"/>
        </dgm:presLayoutVars>
      </dgm:prSet>
      <dgm:spPr/>
      <dgm:t>
        <a:bodyPr/>
        <a:lstStyle/>
        <a:p>
          <a:endParaRPr lang="en-US"/>
        </a:p>
      </dgm:t>
    </dgm:pt>
    <dgm:pt modelId="{872106CB-01EB-41AA-A1DC-7778EF2B5FAC}" type="pres">
      <dgm:prSet presAssocID="{3F9AC7C7-8BE1-4FF5-8FDE-411100E2B37D}" presName="node" presStyleLbl="node1" presStyleIdx="0" presStyleCnt="5" custScaleX="69442" custScaleY="41665" custLinFactNeighborY="-3160">
        <dgm:presLayoutVars>
          <dgm:bulletEnabled val="1"/>
        </dgm:presLayoutVars>
      </dgm:prSet>
      <dgm:spPr/>
      <dgm:t>
        <a:bodyPr/>
        <a:lstStyle/>
        <a:p>
          <a:endParaRPr lang="en-US"/>
        </a:p>
      </dgm:t>
    </dgm:pt>
    <dgm:pt modelId="{E9611699-82ED-4702-9BB3-47F9ADBFBF5A}" type="pres">
      <dgm:prSet presAssocID="{F02A4BAD-B863-4242-860B-409BABC570E4}" presName="sibTrans" presStyleLbl="sibTrans2D1" presStyleIdx="0" presStyleCnt="4" custAng="10800000" custFlipVert="1" custScaleX="70904" custScaleY="28556" custLinFactNeighborX="-3518" custLinFactNeighborY="-2605"/>
      <dgm:spPr/>
      <dgm:t>
        <a:bodyPr/>
        <a:lstStyle/>
        <a:p>
          <a:endParaRPr lang="en-US"/>
        </a:p>
      </dgm:t>
    </dgm:pt>
    <dgm:pt modelId="{A8754789-D608-432D-88F0-72D3D4995F28}" type="pres">
      <dgm:prSet presAssocID="{F02A4BAD-B863-4242-860B-409BABC570E4}" presName="connectorText" presStyleLbl="sibTrans2D1" presStyleIdx="0" presStyleCnt="4"/>
      <dgm:spPr/>
      <dgm:t>
        <a:bodyPr/>
        <a:lstStyle/>
        <a:p>
          <a:endParaRPr lang="en-US"/>
        </a:p>
      </dgm:t>
    </dgm:pt>
    <dgm:pt modelId="{08717790-05F2-4343-B742-16C50ABB2609}" type="pres">
      <dgm:prSet presAssocID="{EE989E2F-E9C8-4A87-AF09-E0C693F18052}" presName="node" presStyleLbl="node1" presStyleIdx="1" presStyleCnt="5" custScaleX="70198" custScaleY="42119">
        <dgm:presLayoutVars>
          <dgm:bulletEnabled val="1"/>
        </dgm:presLayoutVars>
      </dgm:prSet>
      <dgm:spPr/>
      <dgm:t>
        <a:bodyPr/>
        <a:lstStyle/>
        <a:p>
          <a:endParaRPr lang="en-US"/>
        </a:p>
      </dgm:t>
    </dgm:pt>
    <dgm:pt modelId="{E1BE5547-5047-49E3-BC39-466913EDBC54}" type="pres">
      <dgm:prSet presAssocID="{7C463CC4-E380-413F-BFC7-4F43BA534AAE}" presName="sibTrans" presStyleLbl="sibTrans2D1" presStyleIdx="1" presStyleCnt="4" custScaleX="70728" custScaleY="28291" custLinFactNeighborX="-3677" custLinFactNeighborY="-1092"/>
      <dgm:spPr/>
      <dgm:t>
        <a:bodyPr/>
        <a:lstStyle/>
        <a:p>
          <a:endParaRPr lang="en-US"/>
        </a:p>
      </dgm:t>
    </dgm:pt>
    <dgm:pt modelId="{4BCA07E0-01A9-456E-981D-95A2B4494016}" type="pres">
      <dgm:prSet presAssocID="{7C463CC4-E380-413F-BFC7-4F43BA534AAE}" presName="connectorText" presStyleLbl="sibTrans2D1" presStyleIdx="1" presStyleCnt="4"/>
      <dgm:spPr/>
      <dgm:t>
        <a:bodyPr/>
        <a:lstStyle/>
        <a:p>
          <a:endParaRPr lang="en-US"/>
        </a:p>
      </dgm:t>
    </dgm:pt>
    <dgm:pt modelId="{E828C899-5C63-4948-890D-B1B34089F53E}" type="pres">
      <dgm:prSet presAssocID="{6027CF0D-22D4-4A17-BD98-CFDC1092E18E}" presName="node" presStyleLbl="node1" presStyleIdx="2" presStyleCnt="5" custScaleX="69442" custScaleY="41665">
        <dgm:presLayoutVars>
          <dgm:bulletEnabled val="1"/>
        </dgm:presLayoutVars>
      </dgm:prSet>
      <dgm:spPr/>
      <dgm:t>
        <a:bodyPr/>
        <a:lstStyle/>
        <a:p>
          <a:endParaRPr lang="en-US"/>
        </a:p>
      </dgm:t>
    </dgm:pt>
    <dgm:pt modelId="{EFB59045-FAB6-451B-B921-4A9B7D7B03B3}" type="pres">
      <dgm:prSet presAssocID="{8EFA6989-8FC7-4E75-99D8-C052F8DC42EA}" presName="sibTrans" presStyleLbl="sibTrans2D1" presStyleIdx="2" presStyleCnt="4" custAng="10800000" custFlipVert="1" custScaleX="70904" custScaleY="28556" custLinFactNeighborX="-1536" custLinFactNeighborY="-7775"/>
      <dgm:spPr/>
      <dgm:t>
        <a:bodyPr/>
        <a:lstStyle/>
        <a:p>
          <a:endParaRPr lang="en-US"/>
        </a:p>
      </dgm:t>
    </dgm:pt>
    <dgm:pt modelId="{27A97B0E-51ED-4892-B721-14C367718D06}" type="pres">
      <dgm:prSet presAssocID="{8EFA6989-8FC7-4E75-99D8-C052F8DC42EA}" presName="connectorText" presStyleLbl="sibTrans2D1" presStyleIdx="2" presStyleCnt="4"/>
      <dgm:spPr/>
      <dgm:t>
        <a:bodyPr/>
        <a:lstStyle/>
        <a:p>
          <a:endParaRPr lang="en-US"/>
        </a:p>
      </dgm:t>
    </dgm:pt>
    <dgm:pt modelId="{2ADB411F-09ED-4BF6-9382-3130A4668AE2}" type="pres">
      <dgm:prSet presAssocID="{10DAC9BC-B7CE-45A6-8D89-ADE7D8B17A95}" presName="node" presStyleLbl="node1" presStyleIdx="3" presStyleCnt="5" custScaleX="71102" custScaleY="42661">
        <dgm:presLayoutVars>
          <dgm:bulletEnabled val="1"/>
        </dgm:presLayoutVars>
      </dgm:prSet>
      <dgm:spPr/>
      <dgm:t>
        <a:bodyPr/>
        <a:lstStyle/>
        <a:p>
          <a:endParaRPr lang="en-US"/>
        </a:p>
      </dgm:t>
    </dgm:pt>
    <dgm:pt modelId="{DF2DADCF-C93D-495A-8E68-D531DB17B5B8}" type="pres">
      <dgm:prSet presAssocID="{DED2A06E-7B50-4BF5-8BC4-B734B4991FFE}" presName="sibTrans" presStyleLbl="sibTrans2D1" presStyleIdx="3" presStyleCnt="4" custAng="10800000" custFlipVert="1" custScaleX="70904" custScaleY="28556" custLinFactNeighborX="-1536" custLinFactNeighborY="-2572"/>
      <dgm:spPr/>
      <dgm:t>
        <a:bodyPr/>
        <a:lstStyle/>
        <a:p>
          <a:endParaRPr lang="en-US"/>
        </a:p>
      </dgm:t>
    </dgm:pt>
    <dgm:pt modelId="{C024386F-A68B-4E1A-B257-BFFCAC1EBC44}" type="pres">
      <dgm:prSet presAssocID="{DED2A06E-7B50-4BF5-8BC4-B734B4991FFE}" presName="connectorText" presStyleLbl="sibTrans2D1" presStyleIdx="3" presStyleCnt="4"/>
      <dgm:spPr/>
      <dgm:t>
        <a:bodyPr/>
        <a:lstStyle/>
        <a:p>
          <a:endParaRPr lang="en-US"/>
        </a:p>
      </dgm:t>
    </dgm:pt>
    <dgm:pt modelId="{521D4E83-2762-460A-AEC5-C662E0F0275B}" type="pres">
      <dgm:prSet presAssocID="{D050A08C-A9EA-435E-9B58-4726A01AAE12}" presName="node" presStyleLbl="node1" presStyleIdx="4" presStyleCnt="5" custScaleX="69442" custScaleY="41665">
        <dgm:presLayoutVars>
          <dgm:bulletEnabled val="1"/>
        </dgm:presLayoutVars>
      </dgm:prSet>
      <dgm:spPr/>
      <dgm:t>
        <a:bodyPr/>
        <a:lstStyle/>
        <a:p>
          <a:endParaRPr lang="en-US"/>
        </a:p>
      </dgm:t>
    </dgm:pt>
  </dgm:ptLst>
  <dgm:cxnLst>
    <dgm:cxn modelId="{5689DDC4-9F2F-455C-B633-A07BF83A399C}" type="presOf" srcId="{8EFA6989-8FC7-4E75-99D8-C052F8DC42EA}" destId="{EFB59045-FAB6-451B-B921-4A9B7D7B03B3}" srcOrd="0" destOrd="0" presId="urn:microsoft.com/office/officeart/2005/8/layout/process2"/>
    <dgm:cxn modelId="{9515FB6C-1E7B-4BB5-A1F1-5A6B15DF375D}" type="presOf" srcId="{D615EE98-1EC5-4F5D-AA12-1F8603B0E51F}" destId="{70B99D8F-28EB-464A-B3E7-C9157766BAB0}" srcOrd="0" destOrd="0" presId="urn:microsoft.com/office/officeart/2005/8/layout/process2"/>
    <dgm:cxn modelId="{19919FF3-994A-4AED-806B-B4436FACB8DD}" srcId="{D615EE98-1EC5-4F5D-AA12-1F8603B0E51F}" destId="{10DAC9BC-B7CE-45A6-8D89-ADE7D8B17A95}" srcOrd="3" destOrd="0" parTransId="{BA00B82F-5A61-4585-982E-727B5F89FD61}" sibTransId="{DED2A06E-7B50-4BF5-8BC4-B734B4991FFE}"/>
    <dgm:cxn modelId="{65AF2568-DAEF-4F39-B7D9-181A1EDBC23D}" type="presOf" srcId="{10DAC9BC-B7CE-45A6-8D89-ADE7D8B17A95}" destId="{2ADB411F-09ED-4BF6-9382-3130A4668AE2}" srcOrd="0" destOrd="0" presId="urn:microsoft.com/office/officeart/2005/8/layout/process2"/>
    <dgm:cxn modelId="{B8DBCD47-F650-4E90-B8C1-8657AEA8489B}" type="presOf" srcId="{7C463CC4-E380-413F-BFC7-4F43BA534AAE}" destId="{E1BE5547-5047-49E3-BC39-466913EDBC54}" srcOrd="0" destOrd="0" presId="urn:microsoft.com/office/officeart/2005/8/layout/process2"/>
    <dgm:cxn modelId="{D21094A1-638A-42C3-AF88-B0E9EABFD8CC}" srcId="{D615EE98-1EC5-4F5D-AA12-1F8603B0E51F}" destId="{EE989E2F-E9C8-4A87-AF09-E0C693F18052}" srcOrd="1" destOrd="0" parTransId="{0C610487-61B3-4544-8126-800E3D778C44}" sibTransId="{7C463CC4-E380-413F-BFC7-4F43BA534AAE}"/>
    <dgm:cxn modelId="{62C29970-A00A-4D1D-A6A8-9BB6870F7177}" type="presOf" srcId="{7C463CC4-E380-413F-BFC7-4F43BA534AAE}" destId="{4BCA07E0-01A9-456E-981D-95A2B4494016}" srcOrd="1" destOrd="0" presId="urn:microsoft.com/office/officeart/2005/8/layout/process2"/>
    <dgm:cxn modelId="{42C5A7AD-B66A-454E-B767-97225AB7B3FF}" type="presOf" srcId="{DED2A06E-7B50-4BF5-8BC4-B734B4991FFE}" destId="{DF2DADCF-C93D-495A-8E68-D531DB17B5B8}" srcOrd="0" destOrd="0" presId="urn:microsoft.com/office/officeart/2005/8/layout/process2"/>
    <dgm:cxn modelId="{9D006C6D-5F47-4F46-841B-071DB2074EBB}" srcId="{D615EE98-1EC5-4F5D-AA12-1F8603B0E51F}" destId="{D050A08C-A9EA-435E-9B58-4726A01AAE12}" srcOrd="4" destOrd="0" parTransId="{EF895BF6-141E-4F15-AE2F-F109A84968E7}" sibTransId="{11185307-DDE2-4153-AAE2-1F419B8FD78C}"/>
    <dgm:cxn modelId="{80855828-D80C-4AAF-8442-4386D66F8870}" type="presOf" srcId="{F02A4BAD-B863-4242-860B-409BABC570E4}" destId="{E9611699-82ED-4702-9BB3-47F9ADBFBF5A}" srcOrd="0" destOrd="0" presId="urn:microsoft.com/office/officeart/2005/8/layout/process2"/>
    <dgm:cxn modelId="{6FD59B6C-0855-4F5A-A493-72C41BE2662A}" type="presOf" srcId="{F02A4BAD-B863-4242-860B-409BABC570E4}" destId="{A8754789-D608-432D-88F0-72D3D4995F28}" srcOrd="1" destOrd="0" presId="urn:microsoft.com/office/officeart/2005/8/layout/process2"/>
    <dgm:cxn modelId="{6ACCCE26-0496-4A07-B024-BC53A1F31C59}" type="presOf" srcId="{8EFA6989-8FC7-4E75-99D8-C052F8DC42EA}" destId="{27A97B0E-51ED-4892-B721-14C367718D06}" srcOrd="1" destOrd="0" presId="urn:microsoft.com/office/officeart/2005/8/layout/process2"/>
    <dgm:cxn modelId="{5A66E3E8-9B5C-4E5E-B2C4-C870085A0ED3}" srcId="{D615EE98-1EC5-4F5D-AA12-1F8603B0E51F}" destId="{3F9AC7C7-8BE1-4FF5-8FDE-411100E2B37D}" srcOrd="0" destOrd="0" parTransId="{A17C007D-3AEC-45D8-8F59-A9394B85580E}" sibTransId="{F02A4BAD-B863-4242-860B-409BABC570E4}"/>
    <dgm:cxn modelId="{919E8A3A-17D8-4E38-B10A-1469C579D685}" type="presOf" srcId="{DED2A06E-7B50-4BF5-8BC4-B734B4991FFE}" destId="{C024386F-A68B-4E1A-B257-BFFCAC1EBC44}" srcOrd="1" destOrd="0" presId="urn:microsoft.com/office/officeart/2005/8/layout/process2"/>
    <dgm:cxn modelId="{B7C8EB58-253A-4787-8EA1-66149DBC1830}" type="presOf" srcId="{3F9AC7C7-8BE1-4FF5-8FDE-411100E2B37D}" destId="{872106CB-01EB-41AA-A1DC-7778EF2B5FAC}" srcOrd="0" destOrd="0" presId="urn:microsoft.com/office/officeart/2005/8/layout/process2"/>
    <dgm:cxn modelId="{15ED3B37-81A2-4BFC-B768-A62E660B54FF}" type="presOf" srcId="{6027CF0D-22D4-4A17-BD98-CFDC1092E18E}" destId="{E828C899-5C63-4948-890D-B1B34089F53E}" srcOrd="0" destOrd="0" presId="urn:microsoft.com/office/officeart/2005/8/layout/process2"/>
    <dgm:cxn modelId="{7E195A57-3968-4334-A24F-8E915C8B6329}" srcId="{D615EE98-1EC5-4F5D-AA12-1F8603B0E51F}" destId="{6027CF0D-22D4-4A17-BD98-CFDC1092E18E}" srcOrd="2" destOrd="0" parTransId="{1ECA4283-D7FC-4528-A0D8-13EB2E5DD452}" sibTransId="{8EFA6989-8FC7-4E75-99D8-C052F8DC42EA}"/>
    <dgm:cxn modelId="{47B3F043-1B30-4B80-9017-8F13A1D27DCD}" type="presOf" srcId="{EE989E2F-E9C8-4A87-AF09-E0C693F18052}" destId="{08717790-05F2-4343-B742-16C50ABB2609}" srcOrd="0" destOrd="0" presId="urn:microsoft.com/office/officeart/2005/8/layout/process2"/>
    <dgm:cxn modelId="{A5AA4501-DA29-43C2-81B6-62808B180678}" type="presOf" srcId="{D050A08C-A9EA-435E-9B58-4726A01AAE12}" destId="{521D4E83-2762-460A-AEC5-C662E0F0275B}" srcOrd="0" destOrd="0" presId="urn:microsoft.com/office/officeart/2005/8/layout/process2"/>
    <dgm:cxn modelId="{C29A1D08-FC75-4FFF-B1EE-7CDB26824039}" type="presParOf" srcId="{70B99D8F-28EB-464A-B3E7-C9157766BAB0}" destId="{872106CB-01EB-41AA-A1DC-7778EF2B5FAC}" srcOrd="0" destOrd="0" presId="urn:microsoft.com/office/officeart/2005/8/layout/process2"/>
    <dgm:cxn modelId="{C7ED1B26-DB1A-43C0-9712-2404C59D0B01}" type="presParOf" srcId="{70B99D8F-28EB-464A-B3E7-C9157766BAB0}" destId="{E9611699-82ED-4702-9BB3-47F9ADBFBF5A}" srcOrd="1" destOrd="0" presId="urn:microsoft.com/office/officeart/2005/8/layout/process2"/>
    <dgm:cxn modelId="{A131BE24-BD47-4666-8301-AD9C8015E45D}" type="presParOf" srcId="{E9611699-82ED-4702-9BB3-47F9ADBFBF5A}" destId="{A8754789-D608-432D-88F0-72D3D4995F28}" srcOrd="0" destOrd="0" presId="urn:microsoft.com/office/officeart/2005/8/layout/process2"/>
    <dgm:cxn modelId="{346A6A68-53E2-4091-9EF4-7914A2533673}" type="presParOf" srcId="{70B99D8F-28EB-464A-B3E7-C9157766BAB0}" destId="{08717790-05F2-4343-B742-16C50ABB2609}" srcOrd="2" destOrd="0" presId="urn:microsoft.com/office/officeart/2005/8/layout/process2"/>
    <dgm:cxn modelId="{FB38E474-9436-4D78-8797-09E545DD12DD}" type="presParOf" srcId="{70B99D8F-28EB-464A-B3E7-C9157766BAB0}" destId="{E1BE5547-5047-49E3-BC39-466913EDBC54}" srcOrd="3" destOrd="0" presId="urn:microsoft.com/office/officeart/2005/8/layout/process2"/>
    <dgm:cxn modelId="{C79D73BC-5078-4A7E-B76F-8198B044A446}" type="presParOf" srcId="{E1BE5547-5047-49E3-BC39-466913EDBC54}" destId="{4BCA07E0-01A9-456E-981D-95A2B4494016}" srcOrd="0" destOrd="0" presId="urn:microsoft.com/office/officeart/2005/8/layout/process2"/>
    <dgm:cxn modelId="{E8F57918-9C2A-41A6-AF3F-3157B1358FE1}" type="presParOf" srcId="{70B99D8F-28EB-464A-B3E7-C9157766BAB0}" destId="{E828C899-5C63-4948-890D-B1B34089F53E}" srcOrd="4" destOrd="0" presId="urn:microsoft.com/office/officeart/2005/8/layout/process2"/>
    <dgm:cxn modelId="{DE3D4234-EE16-4695-BE57-7D84C831D20B}" type="presParOf" srcId="{70B99D8F-28EB-464A-B3E7-C9157766BAB0}" destId="{EFB59045-FAB6-451B-B921-4A9B7D7B03B3}" srcOrd="5" destOrd="0" presId="urn:microsoft.com/office/officeart/2005/8/layout/process2"/>
    <dgm:cxn modelId="{B3CBD8EF-AA15-467A-B1C0-8532DB4C99D3}" type="presParOf" srcId="{EFB59045-FAB6-451B-B921-4A9B7D7B03B3}" destId="{27A97B0E-51ED-4892-B721-14C367718D06}" srcOrd="0" destOrd="0" presId="urn:microsoft.com/office/officeart/2005/8/layout/process2"/>
    <dgm:cxn modelId="{604764EB-99E9-4CBF-A15A-AFFB4BD01541}" type="presParOf" srcId="{70B99D8F-28EB-464A-B3E7-C9157766BAB0}" destId="{2ADB411F-09ED-4BF6-9382-3130A4668AE2}" srcOrd="6" destOrd="0" presId="urn:microsoft.com/office/officeart/2005/8/layout/process2"/>
    <dgm:cxn modelId="{88763EB3-6169-421B-8513-FC0CBA57310E}" type="presParOf" srcId="{70B99D8F-28EB-464A-B3E7-C9157766BAB0}" destId="{DF2DADCF-C93D-495A-8E68-D531DB17B5B8}" srcOrd="7" destOrd="0" presId="urn:microsoft.com/office/officeart/2005/8/layout/process2"/>
    <dgm:cxn modelId="{EF80EC6A-CF82-4C22-98DA-73C437667657}" type="presParOf" srcId="{DF2DADCF-C93D-495A-8E68-D531DB17B5B8}" destId="{C024386F-A68B-4E1A-B257-BFFCAC1EBC44}" srcOrd="0" destOrd="0" presId="urn:microsoft.com/office/officeart/2005/8/layout/process2"/>
    <dgm:cxn modelId="{5BBF5E70-F296-425C-9C23-1486C7CB3E33}" type="presParOf" srcId="{70B99D8F-28EB-464A-B3E7-C9157766BAB0}" destId="{521D4E83-2762-460A-AEC5-C662E0F0275B}" srcOrd="8"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1D17FB9-7C66-4D30-B6A2-4E3F2064050A}" type="doc">
      <dgm:prSet loTypeId="urn:microsoft.com/office/officeart/2008/layout/AccentedPicture" loCatId="picture" qsTypeId="urn:microsoft.com/office/officeart/2005/8/quickstyle/simple1" qsCatId="simple" csTypeId="urn:microsoft.com/office/officeart/2005/8/colors/accent3_1" csCatId="accent3" phldr="1"/>
      <dgm:spPr/>
      <dgm:t>
        <a:bodyPr/>
        <a:lstStyle/>
        <a:p>
          <a:endParaRPr lang="en-US"/>
        </a:p>
      </dgm:t>
    </dgm:pt>
    <dgm:pt modelId="{62E3348C-6564-4806-850A-CE1CC047AFD5}">
      <dgm:prSet phldrT="[Text]" phldr="1"/>
      <dgm:spPr/>
      <dgm:t>
        <a:bodyPr/>
        <a:lstStyle/>
        <a:p>
          <a:endParaRPr lang="en-US"/>
        </a:p>
      </dgm:t>
    </dgm:pt>
    <dgm:pt modelId="{157A4748-20C6-4ED2-9322-6BA07860D865}" type="parTrans" cxnId="{7575A8FF-5820-4AC6-95FD-00CE03FCBFDA}">
      <dgm:prSet/>
      <dgm:spPr/>
      <dgm:t>
        <a:bodyPr/>
        <a:lstStyle/>
        <a:p>
          <a:endParaRPr lang="en-US"/>
        </a:p>
      </dgm:t>
    </dgm:pt>
    <dgm:pt modelId="{80E0DD0F-F007-4069-AA8D-D1114A11D6DE}" type="sibTrans" cxnId="{7575A8FF-5820-4AC6-95FD-00CE03FCBFDA}">
      <dgm:prSet/>
      <dgm:spPr/>
      <dgm:t>
        <a:bodyPr/>
        <a:lstStyle/>
        <a:p>
          <a:endParaRPr lang="en-US"/>
        </a:p>
      </dgm:t>
    </dgm:pt>
    <dgm:pt modelId="{ADAB1FF4-284E-4550-84AE-290AA5A3C6CB}">
      <dgm:prSet phldrT="[Text]" phldr="1"/>
      <dgm:spPr/>
      <dgm:t>
        <a:bodyPr/>
        <a:lstStyle/>
        <a:p>
          <a:endParaRPr lang="en-US"/>
        </a:p>
      </dgm:t>
    </dgm:pt>
    <dgm:pt modelId="{05115C0A-7259-4B76-9573-9707A1421032}" type="parTrans" cxnId="{63C3F0A0-8B7A-4739-9C00-09174B7177AA}">
      <dgm:prSet/>
      <dgm:spPr/>
      <dgm:t>
        <a:bodyPr/>
        <a:lstStyle/>
        <a:p>
          <a:endParaRPr lang="en-US"/>
        </a:p>
      </dgm:t>
    </dgm:pt>
    <dgm:pt modelId="{B256795D-5626-4CC6-B9C7-4678B0812A95}" type="sibTrans" cxnId="{63C3F0A0-8B7A-4739-9C00-09174B7177AA}">
      <dgm:prSet/>
      <dgm:spPr/>
      <dgm:t>
        <a:bodyPr/>
        <a:lstStyle/>
        <a:p>
          <a:endParaRPr lang="en-US"/>
        </a:p>
      </dgm:t>
    </dgm:pt>
    <dgm:pt modelId="{E5E91B55-5E34-43ED-BF95-B7D63895CDE8}">
      <dgm:prSet phldrT="[Text]" phldr="1"/>
      <dgm:spPr/>
      <dgm:t>
        <a:bodyPr/>
        <a:lstStyle/>
        <a:p>
          <a:endParaRPr lang="en-US"/>
        </a:p>
      </dgm:t>
    </dgm:pt>
    <dgm:pt modelId="{3CCF43FC-8A74-4290-9784-A8DD2D47499A}" type="parTrans" cxnId="{384EA724-CBE8-4F4E-9AA3-88D00E472F8A}">
      <dgm:prSet/>
      <dgm:spPr/>
      <dgm:t>
        <a:bodyPr/>
        <a:lstStyle/>
        <a:p>
          <a:endParaRPr lang="en-US"/>
        </a:p>
      </dgm:t>
    </dgm:pt>
    <dgm:pt modelId="{5201C965-AFC4-498F-8929-EB3C8D7B89C4}" type="sibTrans" cxnId="{384EA724-CBE8-4F4E-9AA3-88D00E472F8A}">
      <dgm:prSet/>
      <dgm:spPr/>
      <dgm:t>
        <a:bodyPr/>
        <a:lstStyle/>
        <a:p>
          <a:endParaRPr lang="en-US"/>
        </a:p>
      </dgm:t>
    </dgm:pt>
    <dgm:pt modelId="{48512B0B-5E2B-4FBB-A443-A41E47A3B5FC}">
      <dgm:prSet phldrT="[Text]"/>
      <dgm:spPr/>
      <dgm:t>
        <a:bodyPr/>
        <a:lstStyle/>
        <a:p>
          <a:r>
            <a:rPr lang="en-US" dirty="0" smtClean="0">
              <a:latin typeface="Gill Sans Ultra Bold" pitchFamily="34" charset="0"/>
            </a:rPr>
            <a:t>Target Market</a:t>
          </a:r>
          <a:endParaRPr lang="en-US" dirty="0">
            <a:latin typeface="Gill Sans Ultra Bold" pitchFamily="34" charset="0"/>
          </a:endParaRPr>
        </a:p>
      </dgm:t>
    </dgm:pt>
    <dgm:pt modelId="{2270699C-CF78-4125-AD65-7A269E208099}" type="sibTrans" cxnId="{1C090410-37ED-42DE-B92E-5E465E8E5939}">
      <dgm:prSet/>
      <dgm:spPr>
        <a:ln>
          <a:solidFill>
            <a:srgbClr val="C00000"/>
          </a:solidFill>
        </a:ln>
      </dgm:spPr>
      <dgm:t>
        <a:bodyPr/>
        <a:lstStyle/>
        <a:p>
          <a:endParaRPr lang="en-US"/>
        </a:p>
      </dgm:t>
    </dgm:pt>
    <dgm:pt modelId="{C6C35AC3-E2F0-4920-9030-312B035BE78A}" type="parTrans" cxnId="{1C090410-37ED-42DE-B92E-5E465E8E5939}">
      <dgm:prSet/>
      <dgm:spPr/>
      <dgm:t>
        <a:bodyPr/>
        <a:lstStyle/>
        <a:p>
          <a:endParaRPr lang="en-US"/>
        </a:p>
      </dgm:t>
    </dgm:pt>
    <dgm:pt modelId="{100A9A0A-BC16-4E6E-A290-8BC85CDF7FAB}" type="pres">
      <dgm:prSet presAssocID="{11D17FB9-7C66-4D30-B6A2-4E3F2064050A}" presName="Name0" presStyleCnt="0">
        <dgm:presLayoutVars>
          <dgm:dir/>
        </dgm:presLayoutVars>
      </dgm:prSet>
      <dgm:spPr/>
      <dgm:t>
        <a:bodyPr/>
        <a:lstStyle/>
        <a:p>
          <a:endParaRPr lang="en-US"/>
        </a:p>
      </dgm:t>
    </dgm:pt>
    <dgm:pt modelId="{D2277988-9E3C-44F3-A076-947CA79506B8}" type="pres">
      <dgm:prSet presAssocID="{2270699C-CF78-4125-AD65-7A269E208099}" presName="picture_1" presStyleLbl="bgImgPlace1" presStyleIdx="0" presStyleCnt="1" custAng="0" custScaleX="49090" custScaleY="89687" custLinFactNeighborX="5788" custLinFactNeighborY="1845"/>
      <dgm:spPr/>
      <dgm:t>
        <a:bodyPr/>
        <a:lstStyle/>
        <a:p>
          <a:endParaRPr lang="en-US"/>
        </a:p>
      </dgm:t>
    </dgm:pt>
    <dgm:pt modelId="{0DADAA68-4129-4F66-87C2-DE994B63A4F5}" type="pres">
      <dgm:prSet presAssocID="{48512B0B-5E2B-4FBB-A443-A41E47A3B5FC}" presName="text_1" presStyleLbl="node1" presStyleIdx="0" presStyleCnt="0" custScaleX="134594" custScaleY="39093" custLinFactNeighborX="-18865" custLinFactNeighborY="14324">
        <dgm:presLayoutVars>
          <dgm:bulletEnabled val="1"/>
        </dgm:presLayoutVars>
      </dgm:prSet>
      <dgm:spPr/>
      <dgm:t>
        <a:bodyPr/>
        <a:lstStyle/>
        <a:p>
          <a:endParaRPr lang="en-US"/>
        </a:p>
      </dgm:t>
    </dgm:pt>
    <dgm:pt modelId="{2EA73FDF-8128-4ABA-A216-949D17BAD260}" type="pres">
      <dgm:prSet presAssocID="{11D17FB9-7C66-4D30-B6A2-4E3F2064050A}" presName="linV" presStyleCnt="0"/>
      <dgm:spPr/>
    </dgm:pt>
    <dgm:pt modelId="{722BFEC3-40E5-4A98-8BA1-F0C4213F9DAD}" type="pres">
      <dgm:prSet presAssocID="{62E3348C-6564-4806-850A-CE1CC047AFD5}" presName="pair" presStyleCnt="0"/>
      <dgm:spPr/>
    </dgm:pt>
    <dgm:pt modelId="{EC780496-4D13-4DCD-BF13-465E4701E16B}" type="pres">
      <dgm:prSet presAssocID="{62E3348C-6564-4806-850A-CE1CC047AFD5}" presName="spaceH" presStyleLbl="node1" presStyleIdx="0" presStyleCnt="0"/>
      <dgm:spPr/>
    </dgm:pt>
    <dgm:pt modelId="{6A2728F2-B9E1-4BF3-BC9D-B08157142136}" type="pres">
      <dgm:prSet presAssocID="{62E3348C-6564-4806-850A-CE1CC047AFD5}" presName="desPictures" presStyleLbl="alignImgPlace1" presStyleIdx="0" presStyleCnt="3" custScaleX="176287" custScaleY="161669" custLinFactY="73109" custLinFactNeighborX="8686" custLinFactNeighborY="100000"/>
      <dgm:spPr>
        <a:blipFill>
          <a:blip xmlns:r="http://schemas.openxmlformats.org/officeDocument/2006/relationships" r:embed="rId1">
            <a:extLst>
              <a:ext uri="{28A0092B-C50C-407E-A947-70E740481C1C}">
                <a14:useLocalDpi xmlns:a14="http://schemas.microsoft.com/office/drawing/2010/main" val="0"/>
              </a:ext>
            </a:extLst>
          </a:blip>
          <a:srcRect/>
          <a:stretch>
            <a:fillRect t="-32000" b="-32000"/>
          </a:stretch>
        </a:blipFill>
        <a:ln>
          <a:solidFill>
            <a:srgbClr val="C00000"/>
          </a:solidFill>
        </a:ln>
      </dgm:spPr>
    </dgm:pt>
    <dgm:pt modelId="{9A0286E7-04EE-4FC4-A92F-DA8C98BD2CD9}" type="pres">
      <dgm:prSet presAssocID="{62E3348C-6564-4806-850A-CE1CC047AFD5}" presName="desTextWrapper" presStyleCnt="0"/>
      <dgm:spPr/>
    </dgm:pt>
    <dgm:pt modelId="{DE0ED784-100E-4D8E-AE9C-D9CAD79282F2}" type="pres">
      <dgm:prSet presAssocID="{62E3348C-6564-4806-850A-CE1CC047AFD5}" presName="desText" presStyleLbl="revTx" presStyleIdx="0" presStyleCnt="3">
        <dgm:presLayoutVars>
          <dgm:bulletEnabled val="1"/>
        </dgm:presLayoutVars>
      </dgm:prSet>
      <dgm:spPr/>
      <dgm:t>
        <a:bodyPr/>
        <a:lstStyle/>
        <a:p>
          <a:endParaRPr lang="en-US"/>
        </a:p>
      </dgm:t>
    </dgm:pt>
    <dgm:pt modelId="{F5E6DCE7-F8DD-431B-A8B1-630D268DB912}" type="pres">
      <dgm:prSet presAssocID="{80E0DD0F-F007-4069-AA8D-D1114A11D6DE}" presName="spaceV" presStyleCnt="0"/>
      <dgm:spPr/>
    </dgm:pt>
    <dgm:pt modelId="{607350F5-170A-4861-B7BF-C7AFCF26DB65}" type="pres">
      <dgm:prSet presAssocID="{ADAB1FF4-284E-4550-84AE-290AA5A3C6CB}" presName="pair" presStyleCnt="0"/>
      <dgm:spPr/>
    </dgm:pt>
    <dgm:pt modelId="{1DD9E1ED-080C-4750-A2FE-0962C17E1DCB}" type="pres">
      <dgm:prSet presAssocID="{ADAB1FF4-284E-4550-84AE-290AA5A3C6CB}" presName="spaceH" presStyleLbl="node1" presStyleIdx="0" presStyleCnt="0"/>
      <dgm:spPr/>
    </dgm:pt>
    <dgm:pt modelId="{76561340-E81C-4549-A182-184D4312EDB3}" type="pres">
      <dgm:prSet presAssocID="{ADAB1FF4-284E-4550-84AE-290AA5A3C6CB}" presName="desPictures" presStyleLbl="alignImgPlace1" presStyleIdx="1" presStyleCnt="3" custScaleX="172440" custScaleY="152064" custLinFactY="-63538" custLinFactNeighborX="10418" custLinFactNeighborY="-10000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3000" r="-13000"/>
          </a:stretch>
        </a:blipFill>
        <a:ln>
          <a:solidFill>
            <a:srgbClr val="C00000"/>
          </a:solidFill>
        </a:ln>
      </dgm:spPr>
      <dgm:t>
        <a:bodyPr/>
        <a:lstStyle/>
        <a:p>
          <a:endParaRPr lang="en-US"/>
        </a:p>
      </dgm:t>
    </dgm:pt>
    <dgm:pt modelId="{D6A75E9C-6293-4B32-8E60-EAA2363ECB71}" type="pres">
      <dgm:prSet presAssocID="{ADAB1FF4-284E-4550-84AE-290AA5A3C6CB}" presName="desTextWrapper" presStyleCnt="0"/>
      <dgm:spPr/>
    </dgm:pt>
    <dgm:pt modelId="{87C215F4-4182-4BB1-8F8A-70366374B948}" type="pres">
      <dgm:prSet presAssocID="{ADAB1FF4-284E-4550-84AE-290AA5A3C6CB}" presName="desText" presStyleLbl="revTx" presStyleIdx="1" presStyleCnt="3">
        <dgm:presLayoutVars>
          <dgm:bulletEnabled val="1"/>
        </dgm:presLayoutVars>
      </dgm:prSet>
      <dgm:spPr/>
      <dgm:t>
        <a:bodyPr/>
        <a:lstStyle/>
        <a:p>
          <a:endParaRPr lang="en-US"/>
        </a:p>
      </dgm:t>
    </dgm:pt>
    <dgm:pt modelId="{46648972-4267-4515-8B95-820D9CAE9D98}" type="pres">
      <dgm:prSet presAssocID="{B256795D-5626-4CC6-B9C7-4678B0812A95}" presName="spaceV" presStyleCnt="0"/>
      <dgm:spPr/>
    </dgm:pt>
    <dgm:pt modelId="{3DB90CED-AAD0-492A-97FE-D4A930410B2E}" type="pres">
      <dgm:prSet presAssocID="{E5E91B55-5E34-43ED-BF95-B7D63895CDE8}" presName="pair" presStyleCnt="0"/>
      <dgm:spPr/>
    </dgm:pt>
    <dgm:pt modelId="{19F0D719-F91D-4C52-A219-653014CE6ED8}" type="pres">
      <dgm:prSet presAssocID="{E5E91B55-5E34-43ED-BF95-B7D63895CDE8}" presName="spaceH" presStyleLbl="node1" presStyleIdx="0" presStyleCnt="0"/>
      <dgm:spPr/>
    </dgm:pt>
    <dgm:pt modelId="{2847862C-D124-4228-B42D-63A35C8D612D}" type="pres">
      <dgm:prSet presAssocID="{E5E91B55-5E34-43ED-BF95-B7D63895CDE8}" presName="desPictures" presStyleLbl="alignImgPlace1" presStyleIdx="2" presStyleCnt="3" custScaleX="168761" custScaleY="165710" custLinFactNeighborX="4923" custLinFactNeighborY="-11428"/>
      <dgm:spPr>
        <a:blipFill rotWithShape="1">
          <a:blip xmlns:r="http://schemas.openxmlformats.org/officeDocument/2006/relationships" r:embed="rId3"/>
          <a:stretch>
            <a:fillRect/>
          </a:stretch>
        </a:blipFill>
        <a:ln>
          <a:solidFill>
            <a:srgbClr val="C00000"/>
          </a:solidFill>
        </a:ln>
      </dgm:spPr>
    </dgm:pt>
    <dgm:pt modelId="{FA8B92B7-8166-4F5B-92F3-410A2087BADA}" type="pres">
      <dgm:prSet presAssocID="{E5E91B55-5E34-43ED-BF95-B7D63895CDE8}" presName="desTextWrapper" presStyleCnt="0"/>
      <dgm:spPr/>
    </dgm:pt>
    <dgm:pt modelId="{BF320811-0734-416C-9EA1-EFB8DD457257}" type="pres">
      <dgm:prSet presAssocID="{E5E91B55-5E34-43ED-BF95-B7D63895CDE8}" presName="desText" presStyleLbl="revTx" presStyleIdx="2" presStyleCnt="3">
        <dgm:presLayoutVars>
          <dgm:bulletEnabled val="1"/>
        </dgm:presLayoutVars>
      </dgm:prSet>
      <dgm:spPr/>
      <dgm:t>
        <a:bodyPr/>
        <a:lstStyle/>
        <a:p>
          <a:endParaRPr lang="en-US"/>
        </a:p>
      </dgm:t>
    </dgm:pt>
    <dgm:pt modelId="{116CA9C8-3087-4568-84AE-A7281489A442}" type="pres">
      <dgm:prSet presAssocID="{11D17FB9-7C66-4D30-B6A2-4E3F2064050A}" presName="maxNode" presStyleCnt="0"/>
      <dgm:spPr/>
    </dgm:pt>
    <dgm:pt modelId="{51D43AB6-3514-44E3-89B8-BCD941AE9519}" type="pres">
      <dgm:prSet presAssocID="{11D17FB9-7C66-4D30-B6A2-4E3F2064050A}" presName="Name33" presStyleCnt="0"/>
      <dgm:spPr/>
    </dgm:pt>
  </dgm:ptLst>
  <dgm:cxnLst>
    <dgm:cxn modelId="{7575A8FF-5820-4AC6-95FD-00CE03FCBFDA}" srcId="{11D17FB9-7C66-4D30-B6A2-4E3F2064050A}" destId="{62E3348C-6564-4806-850A-CE1CC047AFD5}" srcOrd="1" destOrd="0" parTransId="{157A4748-20C6-4ED2-9322-6BA07860D865}" sibTransId="{80E0DD0F-F007-4069-AA8D-D1114A11D6DE}"/>
    <dgm:cxn modelId="{63C3F0A0-8B7A-4739-9C00-09174B7177AA}" srcId="{11D17FB9-7C66-4D30-B6A2-4E3F2064050A}" destId="{ADAB1FF4-284E-4550-84AE-290AA5A3C6CB}" srcOrd="2" destOrd="0" parTransId="{05115C0A-7259-4B76-9573-9707A1421032}" sibTransId="{B256795D-5626-4CC6-B9C7-4678B0812A95}"/>
    <dgm:cxn modelId="{58768701-67C5-4FFA-9EB1-0B930133349B}" type="presOf" srcId="{2270699C-CF78-4125-AD65-7A269E208099}" destId="{D2277988-9E3C-44F3-A076-947CA79506B8}" srcOrd="0" destOrd="0" presId="urn:microsoft.com/office/officeart/2008/layout/AccentedPicture"/>
    <dgm:cxn modelId="{70746AE9-81A5-4FE2-A9AC-88654F2738C4}" type="presOf" srcId="{48512B0B-5E2B-4FBB-A443-A41E47A3B5FC}" destId="{0DADAA68-4129-4F66-87C2-DE994B63A4F5}" srcOrd="0" destOrd="0" presId="urn:microsoft.com/office/officeart/2008/layout/AccentedPicture"/>
    <dgm:cxn modelId="{4DD77B17-D1B2-4422-B3F6-EAADE9149848}" type="presOf" srcId="{E5E91B55-5E34-43ED-BF95-B7D63895CDE8}" destId="{BF320811-0734-416C-9EA1-EFB8DD457257}" srcOrd="0" destOrd="0" presId="urn:microsoft.com/office/officeart/2008/layout/AccentedPicture"/>
    <dgm:cxn modelId="{D7869406-2D70-4F58-B41D-F584E14F5155}" type="presOf" srcId="{62E3348C-6564-4806-850A-CE1CC047AFD5}" destId="{DE0ED784-100E-4D8E-AE9C-D9CAD79282F2}" srcOrd="0" destOrd="0" presId="urn:microsoft.com/office/officeart/2008/layout/AccentedPicture"/>
    <dgm:cxn modelId="{1C090410-37ED-42DE-B92E-5E465E8E5939}" srcId="{11D17FB9-7C66-4D30-B6A2-4E3F2064050A}" destId="{48512B0B-5E2B-4FBB-A443-A41E47A3B5FC}" srcOrd="0" destOrd="0" parTransId="{C6C35AC3-E2F0-4920-9030-312B035BE78A}" sibTransId="{2270699C-CF78-4125-AD65-7A269E208099}"/>
    <dgm:cxn modelId="{384EA724-CBE8-4F4E-9AA3-88D00E472F8A}" srcId="{11D17FB9-7C66-4D30-B6A2-4E3F2064050A}" destId="{E5E91B55-5E34-43ED-BF95-B7D63895CDE8}" srcOrd="3" destOrd="0" parTransId="{3CCF43FC-8A74-4290-9784-A8DD2D47499A}" sibTransId="{5201C965-AFC4-498F-8929-EB3C8D7B89C4}"/>
    <dgm:cxn modelId="{2D03EF06-3905-42EB-96E7-B2C56636CED1}" type="presOf" srcId="{ADAB1FF4-284E-4550-84AE-290AA5A3C6CB}" destId="{87C215F4-4182-4BB1-8F8A-70366374B948}" srcOrd="0" destOrd="0" presId="urn:microsoft.com/office/officeart/2008/layout/AccentedPicture"/>
    <dgm:cxn modelId="{651E6FDB-F894-490C-9E3D-CE55B6303DB1}" type="presOf" srcId="{11D17FB9-7C66-4D30-B6A2-4E3F2064050A}" destId="{100A9A0A-BC16-4E6E-A290-8BC85CDF7FAB}" srcOrd="0" destOrd="0" presId="urn:microsoft.com/office/officeart/2008/layout/AccentedPicture"/>
    <dgm:cxn modelId="{878AA79A-EC12-406A-95E7-15D5EF1E27EC}" type="presParOf" srcId="{100A9A0A-BC16-4E6E-A290-8BC85CDF7FAB}" destId="{D2277988-9E3C-44F3-A076-947CA79506B8}" srcOrd="0" destOrd="0" presId="urn:microsoft.com/office/officeart/2008/layout/AccentedPicture"/>
    <dgm:cxn modelId="{70C2C3A5-D379-492B-AB34-1E76EB6017FB}" type="presParOf" srcId="{100A9A0A-BC16-4E6E-A290-8BC85CDF7FAB}" destId="{0DADAA68-4129-4F66-87C2-DE994B63A4F5}" srcOrd="1" destOrd="0" presId="urn:microsoft.com/office/officeart/2008/layout/AccentedPicture"/>
    <dgm:cxn modelId="{070154BB-FD68-4860-A0B7-ABB91AD146BD}" type="presParOf" srcId="{100A9A0A-BC16-4E6E-A290-8BC85CDF7FAB}" destId="{2EA73FDF-8128-4ABA-A216-949D17BAD260}" srcOrd="2" destOrd="0" presId="urn:microsoft.com/office/officeart/2008/layout/AccentedPicture"/>
    <dgm:cxn modelId="{A0340AF4-C0CC-4213-BBDC-827C2CA352F5}" type="presParOf" srcId="{2EA73FDF-8128-4ABA-A216-949D17BAD260}" destId="{722BFEC3-40E5-4A98-8BA1-F0C4213F9DAD}" srcOrd="0" destOrd="0" presId="urn:microsoft.com/office/officeart/2008/layout/AccentedPicture"/>
    <dgm:cxn modelId="{1182EDA1-072F-4B68-9B26-E1F20526C9B8}" type="presParOf" srcId="{722BFEC3-40E5-4A98-8BA1-F0C4213F9DAD}" destId="{EC780496-4D13-4DCD-BF13-465E4701E16B}" srcOrd="0" destOrd="0" presId="urn:microsoft.com/office/officeart/2008/layout/AccentedPicture"/>
    <dgm:cxn modelId="{B6CA4BFC-9791-46AF-AFA3-C8CFEEA177D1}" type="presParOf" srcId="{722BFEC3-40E5-4A98-8BA1-F0C4213F9DAD}" destId="{6A2728F2-B9E1-4BF3-BC9D-B08157142136}" srcOrd="1" destOrd="0" presId="urn:microsoft.com/office/officeart/2008/layout/AccentedPicture"/>
    <dgm:cxn modelId="{9ED67F22-D2D9-441F-A089-46664D4EE4DB}" type="presParOf" srcId="{722BFEC3-40E5-4A98-8BA1-F0C4213F9DAD}" destId="{9A0286E7-04EE-4FC4-A92F-DA8C98BD2CD9}" srcOrd="2" destOrd="0" presId="urn:microsoft.com/office/officeart/2008/layout/AccentedPicture"/>
    <dgm:cxn modelId="{600D11AF-A0E8-4953-BBE4-5A8803D52574}" type="presParOf" srcId="{9A0286E7-04EE-4FC4-A92F-DA8C98BD2CD9}" destId="{DE0ED784-100E-4D8E-AE9C-D9CAD79282F2}" srcOrd="0" destOrd="0" presId="urn:microsoft.com/office/officeart/2008/layout/AccentedPicture"/>
    <dgm:cxn modelId="{F4DE05F0-0B41-4D68-8A67-2E3DAE3B87A2}" type="presParOf" srcId="{2EA73FDF-8128-4ABA-A216-949D17BAD260}" destId="{F5E6DCE7-F8DD-431B-A8B1-630D268DB912}" srcOrd="1" destOrd="0" presId="urn:microsoft.com/office/officeart/2008/layout/AccentedPicture"/>
    <dgm:cxn modelId="{2DD2FB66-D011-4AB8-BDA0-A54BFC51369F}" type="presParOf" srcId="{2EA73FDF-8128-4ABA-A216-949D17BAD260}" destId="{607350F5-170A-4861-B7BF-C7AFCF26DB65}" srcOrd="2" destOrd="0" presId="urn:microsoft.com/office/officeart/2008/layout/AccentedPicture"/>
    <dgm:cxn modelId="{2CFF345D-5CE0-4221-8B7A-9854CFFD8703}" type="presParOf" srcId="{607350F5-170A-4861-B7BF-C7AFCF26DB65}" destId="{1DD9E1ED-080C-4750-A2FE-0962C17E1DCB}" srcOrd="0" destOrd="0" presId="urn:microsoft.com/office/officeart/2008/layout/AccentedPicture"/>
    <dgm:cxn modelId="{E157D2C3-5C61-4931-BF18-B5D7BBC132F4}" type="presParOf" srcId="{607350F5-170A-4861-B7BF-C7AFCF26DB65}" destId="{76561340-E81C-4549-A182-184D4312EDB3}" srcOrd="1" destOrd="0" presId="urn:microsoft.com/office/officeart/2008/layout/AccentedPicture"/>
    <dgm:cxn modelId="{E150D4CB-27FC-4994-8A06-A784A94F763B}" type="presParOf" srcId="{607350F5-170A-4861-B7BF-C7AFCF26DB65}" destId="{D6A75E9C-6293-4B32-8E60-EAA2363ECB71}" srcOrd="2" destOrd="0" presId="urn:microsoft.com/office/officeart/2008/layout/AccentedPicture"/>
    <dgm:cxn modelId="{14EA3BE2-2137-41C2-A483-FFCBAD606908}" type="presParOf" srcId="{D6A75E9C-6293-4B32-8E60-EAA2363ECB71}" destId="{87C215F4-4182-4BB1-8F8A-70366374B948}" srcOrd="0" destOrd="0" presId="urn:microsoft.com/office/officeart/2008/layout/AccentedPicture"/>
    <dgm:cxn modelId="{EA9D35B0-11AF-4A8C-9B91-948B2452C7DB}" type="presParOf" srcId="{2EA73FDF-8128-4ABA-A216-949D17BAD260}" destId="{46648972-4267-4515-8B95-820D9CAE9D98}" srcOrd="3" destOrd="0" presId="urn:microsoft.com/office/officeart/2008/layout/AccentedPicture"/>
    <dgm:cxn modelId="{F79A558A-88AD-443B-87FB-08BC603767F3}" type="presParOf" srcId="{2EA73FDF-8128-4ABA-A216-949D17BAD260}" destId="{3DB90CED-AAD0-492A-97FE-D4A930410B2E}" srcOrd="4" destOrd="0" presId="urn:microsoft.com/office/officeart/2008/layout/AccentedPicture"/>
    <dgm:cxn modelId="{DAECE831-FFF3-4A49-BA3A-343D6190CCFD}" type="presParOf" srcId="{3DB90CED-AAD0-492A-97FE-D4A930410B2E}" destId="{19F0D719-F91D-4C52-A219-653014CE6ED8}" srcOrd="0" destOrd="0" presId="urn:microsoft.com/office/officeart/2008/layout/AccentedPicture"/>
    <dgm:cxn modelId="{CB52A9C8-752E-4895-82FA-C035D4324E54}" type="presParOf" srcId="{3DB90CED-AAD0-492A-97FE-D4A930410B2E}" destId="{2847862C-D124-4228-B42D-63A35C8D612D}" srcOrd="1" destOrd="0" presId="urn:microsoft.com/office/officeart/2008/layout/AccentedPicture"/>
    <dgm:cxn modelId="{107C0563-C430-4C55-868F-C6A407129468}" type="presParOf" srcId="{3DB90CED-AAD0-492A-97FE-D4A930410B2E}" destId="{FA8B92B7-8166-4F5B-92F3-410A2087BADA}" srcOrd="2" destOrd="0" presId="urn:microsoft.com/office/officeart/2008/layout/AccentedPicture"/>
    <dgm:cxn modelId="{6A93EC40-18E7-4552-9618-7DF7B1F7E0C7}" type="presParOf" srcId="{FA8B92B7-8166-4F5B-92F3-410A2087BADA}" destId="{BF320811-0734-416C-9EA1-EFB8DD457257}" srcOrd="0" destOrd="0" presId="urn:microsoft.com/office/officeart/2008/layout/AccentedPicture"/>
    <dgm:cxn modelId="{24405566-9D89-4E79-B35D-50A14B06A996}" type="presParOf" srcId="{100A9A0A-BC16-4E6E-A290-8BC85CDF7FAB}" destId="{116CA9C8-3087-4568-84AE-A7281489A442}" srcOrd="3" destOrd="0" presId="urn:microsoft.com/office/officeart/2008/layout/AccentedPicture"/>
    <dgm:cxn modelId="{D1143C5C-9A17-4694-8538-599444ECDE77}" type="presParOf" srcId="{116CA9C8-3087-4568-84AE-A7281489A442}" destId="{51D43AB6-3514-44E3-89B8-BCD941AE9519}"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15EE98-1EC5-4F5D-AA12-1F8603B0E51F}" type="doc">
      <dgm:prSet loTypeId="urn:microsoft.com/office/officeart/2005/8/layout/process2" loCatId="process" qsTypeId="urn:microsoft.com/office/officeart/2005/8/quickstyle/simple2" qsCatId="simple" csTypeId="urn:microsoft.com/office/officeart/2005/8/colors/accent0_3" csCatId="mainScheme" phldr="1"/>
      <dgm:spPr/>
      <dgm:t>
        <a:bodyPr/>
        <a:lstStyle/>
        <a:p>
          <a:endParaRPr lang="en-US"/>
        </a:p>
      </dgm:t>
    </dgm:pt>
    <dgm:pt modelId="{3F9AC7C7-8BE1-4FF5-8FDE-411100E2B37D}">
      <dgm:prSet phldrT="[Text]" custT="1"/>
      <dgm:spPr>
        <a:solidFill>
          <a:schemeClr val="accent1">
            <a:lumMod val="40000"/>
            <a:lumOff val="60000"/>
          </a:schemeClr>
        </a:solidFill>
      </dgm:spPr>
      <dgm:t>
        <a:bodyPr/>
        <a:lstStyle/>
        <a:p>
          <a:r>
            <a:rPr lang="en-US" sz="3200" b="0" dirty="0" smtClean="0">
              <a:latin typeface="Bauhaus 93" pitchFamily="82" charset="0"/>
            </a:rPr>
            <a:t>Operations</a:t>
          </a:r>
          <a:endParaRPr lang="en-US" sz="3200" b="0" dirty="0">
            <a:latin typeface="Bauhaus 93" pitchFamily="82" charset="0"/>
          </a:endParaRPr>
        </a:p>
      </dgm:t>
    </dgm:pt>
    <dgm:pt modelId="{A17C007D-3AEC-45D8-8F59-A9394B85580E}" type="parTrans" cxnId="{5A66E3E8-9B5C-4E5E-B2C4-C870085A0ED3}">
      <dgm:prSet/>
      <dgm:spPr/>
      <dgm:t>
        <a:bodyPr/>
        <a:lstStyle/>
        <a:p>
          <a:endParaRPr lang="en-US"/>
        </a:p>
      </dgm:t>
    </dgm:pt>
    <dgm:pt modelId="{F02A4BAD-B863-4242-860B-409BABC570E4}" type="sibTrans" cxnId="{5A66E3E8-9B5C-4E5E-B2C4-C870085A0ED3}">
      <dgm:prSet/>
      <dgm:spPr/>
      <dgm:t>
        <a:bodyPr/>
        <a:lstStyle/>
        <a:p>
          <a:endParaRPr lang="en-US"/>
        </a:p>
      </dgm:t>
    </dgm:pt>
    <dgm:pt modelId="{EE989E2F-E9C8-4A87-AF09-E0C693F18052}">
      <dgm:prSet phldrT="[Text]" custT="1"/>
      <dgm:spPr>
        <a:solidFill>
          <a:schemeClr val="accent1">
            <a:lumMod val="40000"/>
            <a:lumOff val="60000"/>
          </a:schemeClr>
        </a:solidFill>
      </dgm:spPr>
      <dgm:t>
        <a:bodyPr/>
        <a:lstStyle/>
        <a:p>
          <a:r>
            <a:rPr lang="en-US" sz="3200" smtClean="0">
              <a:latin typeface="Bauhaus 93" pitchFamily="82" charset="0"/>
            </a:rPr>
            <a:t>Positioning</a:t>
          </a:r>
          <a:endParaRPr lang="en-US" sz="3200" dirty="0">
            <a:latin typeface="Bauhaus 93" pitchFamily="82" charset="0"/>
          </a:endParaRPr>
        </a:p>
      </dgm:t>
    </dgm:pt>
    <dgm:pt modelId="{0C610487-61B3-4544-8126-800E3D778C44}" type="parTrans" cxnId="{D21094A1-638A-42C3-AF88-B0E9EABFD8CC}">
      <dgm:prSet/>
      <dgm:spPr/>
      <dgm:t>
        <a:bodyPr/>
        <a:lstStyle/>
        <a:p>
          <a:endParaRPr lang="en-US"/>
        </a:p>
      </dgm:t>
    </dgm:pt>
    <dgm:pt modelId="{7C463CC4-E380-413F-BFC7-4F43BA534AAE}" type="sibTrans" cxnId="{D21094A1-638A-42C3-AF88-B0E9EABFD8CC}">
      <dgm:prSet/>
      <dgm:spPr/>
      <dgm:t>
        <a:bodyPr/>
        <a:lstStyle/>
        <a:p>
          <a:endParaRPr lang="en-US"/>
        </a:p>
      </dgm:t>
    </dgm:pt>
    <dgm:pt modelId="{10DAC9BC-B7CE-45A6-8D89-ADE7D8B17A95}">
      <dgm:prSet phldrT="[Text]" custT="1"/>
      <dgm:spPr>
        <a:solidFill>
          <a:schemeClr val="accent1">
            <a:lumMod val="40000"/>
            <a:lumOff val="60000"/>
          </a:schemeClr>
        </a:solidFill>
      </dgm:spPr>
      <dgm:t>
        <a:bodyPr/>
        <a:lstStyle/>
        <a:p>
          <a:r>
            <a:rPr lang="en-US" sz="3200" smtClean="0">
              <a:latin typeface="Bauhaus 93" pitchFamily="82" charset="0"/>
            </a:rPr>
            <a:t>Financing</a:t>
          </a:r>
          <a:endParaRPr lang="en-US" sz="3200" dirty="0">
            <a:latin typeface="Bauhaus 93" pitchFamily="82" charset="0"/>
          </a:endParaRPr>
        </a:p>
      </dgm:t>
    </dgm:pt>
    <dgm:pt modelId="{BA00B82F-5A61-4585-982E-727B5F89FD61}" type="parTrans" cxnId="{19919FF3-994A-4AED-806B-B4436FACB8DD}">
      <dgm:prSet/>
      <dgm:spPr/>
      <dgm:t>
        <a:bodyPr/>
        <a:lstStyle/>
        <a:p>
          <a:endParaRPr lang="en-US"/>
        </a:p>
      </dgm:t>
    </dgm:pt>
    <dgm:pt modelId="{DED2A06E-7B50-4BF5-8BC4-B734B4991FFE}" type="sibTrans" cxnId="{19919FF3-994A-4AED-806B-B4436FACB8DD}">
      <dgm:prSet/>
      <dgm:spPr/>
      <dgm:t>
        <a:bodyPr/>
        <a:lstStyle/>
        <a:p>
          <a:endParaRPr lang="en-US"/>
        </a:p>
      </dgm:t>
    </dgm:pt>
    <dgm:pt modelId="{6027CF0D-22D4-4A17-BD98-CFDC1092E18E}">
      <dgm:prSet custT="1"/>
      <dgm:spPr>
        <a:solidFill>
          <a:schemeClr val="accent1">
            <a:lumMod val="40000"/>
            <a:lumOff val="60000"/>
          </a:schemeClr>
        </a:solidFill>
      </dgm:spPr>
      <dgm:t>
        <a:bodyPr/>
        <a:lstStyle/>
        <a:p>
          <a:r>
            <a:rPr lang="en-US" sz="3200" smtClean="0">
              <a:latin typeface="Bauhaus 93" pitchFamily="82" charset="0"/>
            </a:rPr>
            <a:t>Promotion</a:t>
          </a:r>
          <a:endParaRPr lang="en-US" sz="3200" dirty="0">
            <a:latin typeface="Bauhaus 93" pitchFamily="82" charset="0"/>
          </a:endParaRPr>
        </a:p>
      </dgm:t>
    </dgm:pt>
    <dgm:pt modelId="{1ECA4283-D7FC-4528-A0D8-13EB2E5DD452}" type="parTrans" cxnId="{7E195A57-3968-4334-A24F-8E915C8B6329}">
      <dgm:prSet/>
      <dgm:spPr/>
      <dgm:t>
        <a:bodyPr/>
        <a:lstStyle/>
        <a:p>
          <a:endParaRPr lang="en-US"/>
        </a:p>
      </dgm:t>
    </dgm:pt>
    <dgm:pt modelId="{8EFA6989-8FC7-4E75-99D8-C052F8DC42EA}" type="sibTrans" cxnId="{7E195A57-3968-4334-A24F-8E915C8B6329}">
      <dgm:prSet/>
      <dgm:spPr/>
      <dgm:t>
        <a:bodyPr/>
        <a:lstStyle/>
        <a:p>
          <a:endParaRPr lang="en-US"/>
        </a:p>
      </dgm:t>
    </dgm:pt>
    <dgm:pt modelId="{D050A08C-A9EA-435E-9B58-4726A01AAE12}">
      <dgm:prSet custT="1"/>
      <dgm:spPr>
        <a:solidFill>
          <a:schemeClr val="accent1">
            <a:lumMod val="40000"/>
            <a:lumOff val="60000"/>
          </a:schemeClr>
        </a:solidFill>
      </dgm:spPr>
      <dgm:t>
        <a:bodyPr/>
        <a:lstStyle/>
        <a:p>
          <a:r>
            <a:rPr lang="en-US" sz="3200" smtClean="0">
              <a:latin typeface="Bauhaus 93" pitchFamily="82" charset="0"/>
            </a:rPr>
            <a:t>Closing</a:t>
          </a:r>
          <a:endParaRPr lang="en-US" sz="3200" dirty="0">
            <a:latin typeface="Bauhaus 93" pitchFamily="82" charset="0"/>
          </a:endParaRPr>
        </a:p>
      </dgm:t>
    </dgm:pt>
    <dgm:pt modelId="{EF895BF6-141E-4F15-AE2F-F109A84968E7}" type="parTrans" cxnId="{9D006C6D-5F47-4F46-841B-071DB2074EBB}">
      <dgm:prSet/>
      <dgm:spPr/>
      <dgm:t>
        <a:bodyPr/>
        <a:lstStyle/>
        <a:p>
          <a:endParaRPr lang="en-US"/>
        </a:p>
      </dgm:t>
    </dgm:pt>
    <dgm:pt modelId="{11185307-DDE2-4153-AAE2-1F419B8FD78C}" type="sibTrans" cxnId="{9D006C6D-5F47-4F46-841B-071DB2074EBB}">
      <dgm:prSet custAng="10800000" custFlipVert="1" custScaleX="70904" custScaleY="28556" custLinFactNeighborY="-19443"/>
      <dgm:spPr/>
      <dgm:t>
        <a:bodyPr/>
        <a:lstStyle/>
        <a:p>
          <a:endParaRPr lang="en-US"/>
        </a:p>
      </dgm:t>
    </dgm:pt>
    <dgm:pt modelId="{70B99D8F-28EB-464A-B3E7-C9157766BAB0}" type="pres">
      <dgm:prSet presAssocID="{D615EE98-1EC5-4F5D-AA12-1F8603B0E51F}" presName="linearFlow" presStyleCnt="0">
        <dgm:presLayoutVars>
          <dgm:resizeHandles val="exact"/>
        </dgm:presLayoutVars>
      </dgm:prSet>
      <dgm:spPr/>
      <dgm:t>
        <a:bodyPr/>
        <a:lstStyle/>
        <a:p>
          <a:endParaRPr lang="en-US"/>
        </a:p>
      </dgm:t>
    </dgm:pt>
    <dgm:pt modelId="{872106CB-01EB-41AA-A1DC-7778EF2B5FAC}" type="pres">
      <dgm:prSet presAssocID="{3F9AC7C7-8BE1-4FF5-8FDE-411100E2B37D}" presName="node" presStyleLbl="node1" presStyleIdx="0" presStyleCnt="5" custScaleX="69442" custScaleY="41665" custLinFactNeighborY="-3160">
        <dgm:presLayoutVars>
          <dgm:bulletEnabled val="1"/>
        </dgm:presLayoutVars>
      </dgm:prSet>
      <dgm:spPr/>
      <dgm:t>
        <a:bodyPr/>
        <a:lstStyle/>
        <a:p>
          <a:endParaRPr lang="en-US"/>
        </a:p>
      </dgm:t>
    </dgm:pt>
    <dgm:pt modelId="{E9611699-82ED-4702-9BB3-47F9ADBFBF5A}" type="pres">
      <dgm:prSet presAssocID="{F02A4BAD-B863-4242-860B-409BABC570E4}" presName="sibTrans" presStyleLbl="sibTrans2D1" presStyleIdx="0" presStyleCnt="4" custAng="10800000" custFlipVert="1" custScaleX="70904" custScaleY="28556" custLinFactNeighborX="-3518" custLinFactNeighborY="-2605"/>
      <dgm:spPr/>
      <dgm:t>
        <a:bodyPr/>
        <a:lstStyle/>
        <a:p>
          <a:endParaRPr lang="en-US"/>
        </a:p>
      </dgm:t>
    </dgm:pt>
    <dgm:pt modelId="{A8754789-D608-432D-88F0-72D3D4995F28}" type="pres">
      <dgm:prSet presAssocID="{F02A4BAD-B863-4242-860B-409BABC570E4}" presName="connectorText" presStyleLbl="sibTrans2D1" presStyleIdx="0" presStyleCnt="4"/>
      <dgm:spPr/>
      <dgm:t>
        <a:bodyPr/>
        <a:lstStyle/>
        <a:p>
          <a:endParaRPr lang="en-US"/>
        </a:p>
      </dgm:t>
    </dgm:pt>
    <dgm:pt modelId="{08717790-05F2-4343-B742-16C50ABB2609}" type="pres">
      <dgm:prSet presAssocID="{EE989E2F-E9C8-4A87-AF09-E0C693F18052}" presName="node" presStyleLbl="node1" presStyleIdx="1" presStyleCnt="5" custScaleX="70198" custScaleY="42119">
        <dgm:presLayoutVars>
          <dgm:bulletEnabled val="1"/>
        </dgm:presLayoutVars>
      </dgm:prSet>
      <dgm:spPr/>
      <dgm:t>
        <a:bodyPr/>
        <a:lstStyle/>
        <a:p>
          <a:endParaRPr lang="en-US"/>
        </a:p>
      </dgm:t>
    </dgm:pt>
    <dgm:pt modelId="{E1BE5547-5047-49E3-BC39-466913EDBC54}" type="pres">
      <dgm:prSet presAssocID="{7C463CC4-E380-413F-BFC7-4F43BA534AAE}" presName="sibTrans" presStyleLbl="sibTrans2D1" presStyleIdx="1" presStyleCnt="4" custScaleX="70728" custScaleY="28291" custLinFactNeighborX="-3677" custLinFactNeighborY="-1092"/>
      <dgm:spPr/>
      <dgm:t>
        <a:bodyPr/>
        <a:lstStyle/>
        <a:p>
          <a:endParaRPr lang="en-US"/>
        </a:p>
      </dgm:t>
    </dgm:pt>
    <dgm:pt modelId="{4BCA07E0-01A9-456E-981D-95A2B4494016}" type="pres">
      <dgm:prSet presAssocID="{7C463CC4-E380-413F-BFC7-4F43BA534AAE}" presName="connectorText" presStyleLbl="sibTrans2D1" presStyleIdx="1" presStyleCnt="4"/>
      <dgm:spPr/>
      <dgm:t>
        <a:bodyPr/>
        <a:lstStyle/>
        <a:p>
          <a:endParaRPr lang="en-US"/>
        </a:p>
      </dgm:t>
    </dgm:pt>
    <dgm:pt modelId="{E828C899-5C63-4948-890D-B1B34089F53E}" type="pres">
      <dgm:prSet presAssocID="{6027CF0D-22D4-4A17-BD98-CFDC1092E18E}" presName="node" presStyleLbl="node1" presStyleIdx="2" presStyleCnt="5" custScaleX="69442" custScaleY="41665">
        <dgm:presLayoutVars>
          <dgm:bulletEnabled val="1"/>
        </dgm:presLayoutVars>
      </dgm:prSet>
      <dgm:spPr/>
      <dgm:t>
        <a:bodyPr/>
        <a:lstStyle/>
        <a:p>
          <a:endParaRPr lang="en-US"/>
        </a:p>
      </dgm:t>
    </dgm:pt>
    <dgm:pt modelId="{EFB59045-FAB6-451B-B921-4A9B7D7B03B3}" type="pres">
      <dgm:prSet presAssocID="{8EFA6989-8FC7-4E75-99D8-C052F8DC42EA}" presName="sibTrans" presStyleLbl="sibTrans2D1" presStyleIdx="2" presStyleCnt="4" custAng="10800000" custFlipVert="1" custScaleX="70904" custScaleY="28556" custLinFactNeighborX="-1536" custLinFactNeighborY="-7775"/>
      <dgm:spPr/>
      <dgm:t>
        <a:bodyPr/>
        <a:lstStyle/>
        <a:p>
          <a:endParaRPr lang="en-US"/>
        </a:p>
      </dgm:t>
    </dgm:pt>
    <dgm:pt modelId="{27A97B0E-51ED-4892-B721-14C367718D06}" type="pres">
      <dgm:prSet presAssocID="{8EFA6989-8FC7-4E75-99D8-C052F8DC42EA}" presName="connectorText" presStyleLbl="sibTrans2D1" presStyleIdx="2" presStyleCnt="4"/>
      <dgm:spPr/>
      <dgm:t>
        <a:bodyPr/>
        <a:lstStyle/>
        <a:p>
          <a:endParaRPr lang="en-US"/>
        </a:p>
      </dgm:t>
    </dgm:pt>
    <dgm:pt modelId="{2ADB411F-09ED-4BF6-9382-3130A4668AE2}" type="pres">
      <dgm:prSet presAssocID="{10DAC9BC-B7CE-45A6-8D89-ADE7D8B17A95}" presName="node" presStyleLbl="node1" presStyleIdx="3" presStyleCnt="5" custScaleX="71102" custScaleY="42661">
        <dgm:presLayoutVars>
          <dgm:bulletEnabled val="1"/>
        </dgm:presLayoutVars>
      </dgm:prSet>
      <dgm:spPr/>
      <dgm:t>
        <a:bodyPr/>
        <a:lstStyle/>
        <a:p>
          <a:endParaRPr lang="en-US"/>
        </a:p>
      </dgm:t>
    </dgm:pt>
    <dgm:pt modelId="{DF2DADCF-C93D-495A-8E68-D531DB17B5B8}" type="pres">
      <dgm:prSet presAssocID="{DED2A06E-7B50-4BF5-8BC4-B734B4991FFE}" presName="sibTrans" presStyleLbl="sibTrans2D1" presStyleIdx="3" presStyleCnt="4" custAng="10800000" custFlipVert="1" custScaleX="70904" custScaleY="28556" custLinFactNeighborX="-1536" custLinFactNeighborY="-2572"/>
      <dgm:spPr/>
      <dgm:t>
        <a:bodyPr/>
        <a:lstStyle/>
        <a:p>
          <a:endParaRPr lang="en-US"/>
        </a:p>
      </dgm:t>
    </dgm:pt>
    <dgm:pt modelId="{C024386F-A68B-4E1A-B257-BFFCAC1EBC44}" type="pres">
      <dgm:prSet presAssocID="{DED2A06E-7B50-4BF5-8BC4-B734B4991FFE}" presName="connectorText" presStyleLbl="sibTrans2D1" presStyleIdx="3" presStyleCnt="4"/>
      <dgm:spPr/>
      <dgm:t>
        <a:bodyPr/>
        <a:lstStyle/>
        <a:p>
          <a:endParaRPr lang="en-US"/>
        </a:p>
      </dgm:t>
    </dgm:pt>
    <dgm:pt modelId="{521D4E83-2762-460A-AEC5-C662E0F0275B}" type="pres">
      <dgm:prSet presAssocID="{D050A08C-A9EA-435E-9B58-4726A01AAE12}" presName="node" presStyleLbl="node1" presStyleIdx="4" presStyleCnt="5" custScaleX="69442" custScaleY="41665">
        <dgm:presLayoutVars>
          <dgm:bulletEnabled val="1"/>
        </dgm:presLayoutVars>
      </dgm:prSet>
      <dgm:spPr/>
      <dgm:t>
        <a:bodyPr/>
        <a:lstStyle/>
        <a:p>
          <a:endParaRPr lang="en-US"/>
        </a:p>
      </dgm:t>
    </dgm:pt>
  </dgm:ptLst>
  <dgm:cxnLst>
    <dgm:cxn modelId="{B1F0E02C-1EC4-41EF-AB64-3EFF20A1E4CC}" type="presOf" srcId="{7C463CC4-E380-413F-BFC7-4F43BA534AAE}" destId="{4BCA07E0-01A9-456E-981D-95A2B4494016}" srcOrd="1" destOrd="0" presId="urn:microsoft.com/office/officeart/2005/8/layout/process2"/>
    <dgm:cxn modelId="{1F5B6D69-1BD4-43FC-AE05-8E16EB741BBE}" type="presOf" srcId="{F02A4BAD-B863-4242-860B-409BABC570E4}" destId="{E9611699-82ED-4702-9BB3-47F9ADBFBF5A}" srcOrd="0" destOrd="0" presId="urn:microsoft.com/office/officeart/2005/8/layout/process2"/>
    <dgm:cxn modelId="{19919FF3-994A-4AED-806B-B4436FACB8DD}" srcId="{D615EE98-1EC5-4F5D-AA12-1F8603B0E51F}" destId="{10DAC9BC-B7CE-45A6-8D89-ADE7D8B17A95}" srcOrd="3" destOrd="0" parTransId="{BA00B82F-5A61-4585-982E-727B5F89FD61}" sibTransId="{DED2A06E-7B50-4BF5-8BC4-B734B4991FFE}"/>
    <dgm:cxn modelId="{69ED4EBB-7EF5-4838-9795-D5C98F87A7F9}" type="presOf" srcId="{6027CF0D-22D4-4A17-BD98-CFDC1092E18E}" destId="{E828C899-5C63-4948-890D-B1B34089F53E}" srcOrd="0" destOrd="0" presId="urn:microsoft.com/office/officeart/2005/8/layout/process2"/>
    <dgm:cxn modelId="{B3A5CEA3-34B0-4A94-917F-6F3C165E8B05}" type="presOf" srcId="{DED2A06E-7B50-4BF5-8BC4-B734B4991FFE}" destId="{DF2DADCF-C93D-495A-8E68-D531DB17B5B8}" srcOrd="0" destOrd="0" presId="urn:microsoft.com/office/officeart/2005/8/layout/process2"/>
    <dgm:cxn modelId="{D21094A1-638A-42C3-AF88-B0E9EABFD8CC}" srcId="{D615EE98-1EC5-4F5D-AA12-1F8603B0E51F}" destId="{EE989E2F-E9C8-4A87-AF09-E0C693F18052}" srcOrd="1" destOrd="0" parTransId="{0C610487-61B3-4544-8126-800E3D778C44}" sibTransId="{7C463CC4-E380-413F-BFC7-4F43BA534AAE}"/>
    <dgm:cxn modelId="{9D006C6D-5F47-4F46-841B-071DB2074EBB}" srcId="{D615EE98-1EC5-4F5D-AA12-1F8603B0E51F}" destId="{D050A08C-A9EA-435E-9B58-4726A01AAE12}" srcOrd="4" destOrd="0" parTransId="{EF895BF6-141E-4F15-AE2F-F109A84968E7}" sibTransId="{11185307-DDE2-4153-AAE2-1F419B8FD78C}"/>
    <dgm:cxn modelId="{8491A8B9-331D-4FFB-8C88-0E8D9F0ADDCB}" type="presOf" srcId="{DED2A06E-7B50-4BF5-8BC4-B734B4991FFE}" destId="{C024386F-A68B-4E1A-B257-BFFCAC1EBC44}" srcOrd="1" destOrd="0" presId="urn:microsoft.com/office/officeart/2005/8/layout/process2"/>
    <dgm:cxn modelId="{E0D1681A-CE45-42A2-9E59-5CEB0C5E1034}" type="presOf" srcId="{F02A4BAD-B863-4242-860B-409BABC570E4}" destId="{A8754789-D608-432D-88F0-72D3D4995F28}" srcOrd="1" destOrd="0" presId="urn:microsoft.com/office/officeart/2005/8/layout/process2"/>
    <dgm:cxn modelId="{B30D6E20-F67C-4E91-AAD2-B0E847EB362F}" type="presOf" srcId="{7C463CC4-E380-413F-BFC7-4F43BA534AAE}" destId="{E1BE5547-5047-49E3-BC39-466913EDBC54}" srcOrd="0" destOrd="0" presId="urn:microsoft.com/office/officeart/2005/8/layout/process2"/>
    <dgm:cxn modelId="{D3F8BD18-599C-4437-9BD7-19D0646E465B}" type="presOf" srcId="{8EFA6989-8FC7-4E75-99D8-C052F8DC42EA}" destId="{27A97B0E-51ED-4892-B721-14C367718D06}" srcOrd="1" destOrd="0" presId="urn:microsoft.com/office/officeart/2005/8/layout/process2"/>
    <dgm:cxn modelId="{5A66E3E8-9B5C-4E5E-B2C4-C870085A0ED3}" srcId="{D615EE98-1EC5-4F5D-AA12-1F8603B0E51F}" destId="{3F9AC7C7-8BE1-4FF5-8FDE-411100E2B37D}" srcOrd="0" destOrd="0" parTransId="{A17C007D-3AEC-45D8-8F59-A9394B85580E}" sibTransId="{F02A4BAD-B863-4242-860B-409BABC570E4}"/>
    <dgm:cxn modelId="{4FADD07C-ED6E-48B3-9FFC-25D46F343452}" type="presOf" srcId="{EE989E2F-E9C8-4A87-AF09-E0C693F18052}" destId="{08717790-05F2-4343-B742-16C50ABB2609}" srcOrd="0" destOrd="0" presId="urn:microsoft.com/office/officeart/2005/8/layout/process2"/>
    <dgm:cxn modelId="{B76725D0-6B52-42DE-A019-91839ABFCE32}" type="presOf" srcId="{8EFA6989-8FC7-4E75-99D8-C052F8DC42EA}" destId="{EFB59045-FAB6-451B-B921-4A9B7D7B03B3}" srcOrd="0" destOrd="0" presId="urn:microsoft.com/office/officeart/2005/8/layout/process2"/>
    <dgm:cxn modelId="{80B0DC11-164A-40C9-BFF5-AB06BA48CCFA}" type="presOf" srcId="{D050A08C-A9EA-435E-9B58-4726A01AAE12}" destId="{521D4E83-2762-460A-AEC5-C662E0F0275B}" srcOrd="0" destOrd="0" presId="urn:microsoft.com/office/officeart/2005/8/layout/process2"/>
    <dgm:cxn modelId="{7E195A57-3968-4334-A24F-8E915C8B6329}" srcId="{D615EE98-1EC5-4F5D-AA12-1F8603B0E51F}" destId="{6027CF0D-22D4-4A17-BD98-CFDC1092E18E}" srcOrd="2" destOrd="0" parTransId="{1ECA4283-D7FC-4528-A0D8-13EB2E5DD452}" sibTransId="{8EFA6989-8FC7-4E75-99D8-C052F8DC42EA}"/>
    <dgm:cxn modelId="{A92ACC50-A605-4B80-B5D6-D8994E974DD0}" type="presOf" srcId="{3F9AC7C7-8BE1-4FF5-8FDE-411100E2B37D}" destId="{872106CB-01EB-41AA-A1DC-7778EF2B5FAC}" srcOrd="0" destOrd="0" presId="urn:microsoft.com/office/officeart/2005/8/layout/process2"/>
    <dgm:cxn modelId="{14BC7F01-AEAF-44F4-A7D6-53F9DF6576BB}" type="presOf" srcId="{D615EE98-1EC5-4F5D-AA12-1F8603B0E51F}" destId="{70B99D8F-28EB-464A-B3E7-C9157766BAB0}" srcOrd="0" destOrd="0" presId="urn:microsoft.com/office/officeart/2005/8/layout/process2"/>
    <dgm:cxn modelId="{765D476F-E79A-4E8A-ACB1-5B0FA5B1DE3B}" type="presOf" srcId="{10DAC9BC-B7CE-45A6-8D89-ADE7D8B17A95}" destId="{2ADB411F-09ED-4BF6-9382-3130A4668AE2}" srcOrd="0" destOrd="0" presId="urn:microsoft.com/office/officeart/2005/8/layout/process2"/>
    <dgm:cxn modelId="{FCC0CA9E-014B-4F14-94DC-B2F347AB9E89}" type="presParOf" srcId="{70B99D8F-28EB-464A-B3E7-C9157766BAB0}" destId="{872106CB-01EB-41AA-A1DC-7778EF2B5FAC}" srcOrd="0" destOrd="0" presId="urn:microsoft.com/office/officeart/2005/8/layout/process2"/>
    <dgm:cxn modelId="{A122997E-D8BC-4C11-946A-C0550C94C26A}" type="presParOf" srcId="{70B99D8F-28EB-464A-B3E7-C9157766BAB0}" destId="{E9611699-82ED-4702-9BB3-47F9ADBFBF5A}" srcOrd="1" destOrd="0" presId="urn:microsoft.com/office/officeart/2005/8/layout/process2"/>
    <dgm:cxn modelId="{747024F0-BE11-4566-AF55-301B456EB655}" type="presParOf" srcId="{E9611699-82ED-4702-9BB3-47F9ADBFBF5A}" destId="{A8754789-D608-432D-88F0-72D3D4995F28}" srcOrd="0" destOrd="0" presId="urn:microsoft.com/office/officeart/2005/8/layout/process2"/>
    <dgm:cxn modelId="{B9497063-5976-4447-947B-BBC46852E058}" type="presParOf" srcId="{70B99D8F-28EB-464A-B3E7-C9157766BAB0}" destId="{08717790-05F2-4343-B742-16C50ABB2609}" srcOrd="2" destOrd="0" presId="urn:microsoft.com/office/officeart/2005/8/layout/process2"/>
    <dgm:cxn modelId="{9FBCF7F8-5692-4DE5-9E42-AD741A15657C}" type="presParOf" srcId="{70B99D8F-28EB-464A-B3E7-C9157766BAB0}" destId="{E1BE5547-5047-49E3-BC39-466913EDBC54}" srcOrd="3" destOrd="0" presId="urn:microsoft.com/office/officeart/2005/8/layout/process2"/>
    <dgm:cxn modelId="{F72CD4A4-3376-4136-9B17-0B2A497AA0C4}" type="presParOf" srcId="{E1BE5547-5047-49E3-BC39-466913EDBC54}" destId="{4BCA07E0-01A9-456E-981D-95A2B4494016}" srcOrd="0" destOrd="0" presId="urn:microsoft.com/office/officeart/2005/8/layout/process2"/>
    <dgm:cxn modelId="{20897BD9-FA92-486D-976D-32AB6A6264D9}" type="presParOf" srcId="{70B99D8F-28EB-464A-B3E7-C9157766BAB0}" destId="{E828C899-5C63-4948-890D-B1B34089F53E}" srcOrd="4" destOrd="0" presId="urn:microsoft.com/office/officeart/2005/8/layout/process2"/>
    <dgm:cxn modelId="{F80F2523-A227-413B-92B4-C73462ADD0CB}" type="presParOf" srcId="{70B99D8F-28EB-464A-B3E7-C9157766BAB0}" destId="{EFB59045-FAB6-451B-B921-4A9B7D7B03B3}" srcOrd="5" destOrd="0" presId="urn:microsoft.com/office/officeart/2005/8/layout/process2"/>
    <dgm:cxn modelId="{FF8DF3CB-3346-491D-98F3-28FC299D9346}" type="presParOf" srcId="{EFB59045-FAB6-451B-B921-4A9B7D7B03B3}" destId="{27A97B0E-51ED-4892-B721-14C367718D06}" srcOrd="0" destOrd="0" presId="urn:microsoft.com/office/officeart/2005/8/layout/process2"/>
    <dgm:cxn modelId="{CC0EE27F-2EDA-423E-872E-7882F8DC862A}" type="presParOf" srcId="{70B99D8F-28EB-464A-B3E7-C9157766BAB0}" destId="{2ADB411F-09ED-4BF6-9382-3130A4668AE2}" srcOrd="6" destOrd="0" presId="urn:microsoft.com/office/officeart/2005/8/layout/process2"/>
    <dgm:cxn modelId="{59D928D6-AA1F-4721-9B61-4778402E1346}" type="presParOf" srcId="{70B99D8F-28EB-464A-B3E7-C9157766BAB0}" destId="{DF2DADCF-C93D-495A-8E68-D531DB17B5B8}" srcOrd="7" destOrd="0" presId="urn:microsoft.com/office/officeart/2005/8/layout/process2"/>
    <dgm:cxn modelId="{4E287094-513D-4EF0-BCFB-7D22EE9A34D8}" type="presParOf" srcId="{DF2DADCF-C93D-495A-8E68-D531DB17B5B8}" destId="{C024386F-A68B-4E1A-B257-BFFCAC1EBC44}" srcOrd="0" destOrd="0" presId="urn:microsoft.com/office/officeart/2005/8/layout/process2"/>
    <dgm:cxn modelId="{E99D707D-FBC8-4F1C-B801-A358AC681657}" type="presParOf" srcId="{70B99D8F-28EB-464A-B3E7-C9157766BAB0}" destId="{521D4E83-2762-460A-AEC5-C662E0F0275B}"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615EE98-1EC5-4F5D-AA12-1F8603B0E51F}" type="doc">
      <dgm:prSet loTypeId="urn:microsoft.com/office/officeart/2005/8/layout/process2" loCatId="process" qsTypeId="urn:microsoft.com/office/officeart/2005/8/quickstyle/simple2" qsCatId="simple" csTypeId="urn:microsoft.com/office/officeart/2005/8/colors/accent0_3" csCatId="mainScheme" phldr="1"/>
      <dgm:spPr/>
      <dgm:t>
        <a:bodyPr/>
        <a:lstStyle/>
        <a:p>
          <a:endParaRPr lang="en-US"/>
        </a:p>
      </dgm:t>
    </dgm:pt>
    <dgm:pt modelId="{3F9AC7C7-8BE1-4FF5-8FDE-411100E2B37D}">
      <dgm:prSet phldrT="[Text]" custT="1"/>
      <dgm:spPr>
        <a:solidFill>
          <a:schemeClr val="accent1">
            <a:lumMod val="40000"/>
            <a:lumOff val="60000"/>
          </a:schemeClr>
        </a:solidFill>
      </dgm:spPr>
      <dgm:t>
        <a:bodyPr/>
        <a:lstStyle/>
        <a:p>
          <a:r>
            <a:rPr lang="en-US" sz="3200" b="0" dirty="0" smtClean="0">
              <a:latin typeface="Bauhaus 93" pitchFamily="82" charset="0"/>
            </a:rPr>
            <a:t>Operations</a:t>
          </a:r>
          <a:endParaRPr lang="en-US" sz="3200" b="0" dirty="0">
            <a:latin typeface="Bauhaus 93" pitchFamily="82" charset="0"/>
          </a:endParaRPr>
        </a:p>
      </dgm:t>
    </dgm:pt>
    <dgm:pt modelId="{A17C007D-3AEC-45D8-8F59-A9394B85580E}" type="parTrans" cxnId="{5A66E3E8-9B5C-4E5E-B2C4-C870085A0ED3}">
      <dgm:prSet/>
      <dgm:spPr/>
      <dgm:t>
        <a:bodyPr/>
        <a:lstStyle/>
        <a:p>
          <a:endParaRPr lang="en-US"/>
        </a:p>
      </dgm:t>
    </dgm:pt>
    <dgm:pt modelId="{F02A4BAD-B863-4242-860B-409BABC570E4}" type="sibTrans" cxnId="{5A66E3E8-9B5C-4E5E-B2C4-C870085A0ED3}">
      <dgm:prSet/>
      <dgm:spPr/>
      <dgm:t>
        <a:bodyPr/>
        <a:lstStyle/>
        <a:p>
          <a:endParaRPr lang="en-US"/>
        </a:p>
      </dgm:t>
    </dgm:pt>
    <dgm:pt modelId="{EE989E2F-E9C8-4A87-AF09-E0C693F18052}">
      <dgm:prSet phldrT="[Text]" custT="1"/>
      <dgm:spPr>
        <a:solidFill>
          <a:schemeClr val="accent1">
            <a:lumMod val="40000"/>
            <a:lumOff val="60000"/>
          </a:schemeClr>
        </a:solidFill>
      </dgm:spPr>
      <dgm:t>
        <a:bodyPr/>
        <a:lstStyle/>
        <a:p>
          <a:r>
            <a:rPr lang="en-US" sz="3200" smtClean="0">
              <a:latin typeface="Bauhaus 93" pitchFamily="82" charset="0"/>
            </a:rPr>
            <a:t>Positioning</a:t>
          </a:r>
          <a:endParaRPr lang="en-US" sz="3200" dirty="0">
            <a:latin typeface="Bauhaus 93" pitchFamily="82" charset="0"/>
          </a:endParaRPr>
        </a:p>
      </dgm:t>
    </dgm:pt>
    <dgm:pt modelId="{0C610487-61B3-4544-8126-800E3D778C44}" type="parTrans" cxnId="{D21094A1-638A-42C3-AF88-B0E9EABFD8CC}">
      <dgm:prSet/>
      <dgm:spPr/>
      <dgm:t>
        <a:bodyPr/>
        <a:lstStyle/>
        <a:p>
          <a:endParaRPr lang="en-US"/>
        </a:p>
      </dgm:t>
    </dgm:pt>
    <dgm:pt modelId="{7C463CC4-E380-413F-BFC7-4F43BA534AAE}" type="sibTrans" cxnId="{D21094A1-638A-42C3-AF88-B0E9EABFD8CC}">
      <dgm:prSet/>
      <dgm:spPr/>
      <dgm:t>
        <a:bodyPr/>
        <a:lstStyle/>
        <a:p>
          <a:endParaRPr lang="en-US"/>
        </a:p>
      </dgm:t>
    </dgm:pt>
    <dgm:pt modelId="{10DAC9BC-B7CE-45A6-8D89-ADE7D8B17A95}">
      <dgm:prSet phldrT="[Text]" custT="1"/>
      <dgm:spPr>
        <a:solidFill>
          <a:schemeClr val="accent1">
            <a:lumMod val="40000"/>
            <a:lumOff val="60000"/>
          </a:schemeClr>
        </a:solidFill>
      </dgm:spPr>
      <dgm:t>
        <a:bodyPr/>
        <a:lstStyle/>
        <a:p>
          <a:r>
            <a:rPr lang="en-US" sz="3200" smtClean="0">
              <a:latin typeface="Bauhaus 93" pitchFamily="82" charset="0"/>
            </a:rPr>
            <a:t>Financing</a:t>
          </a:r>
          <a:endParaRPr lang="en-US" sz="3200" dirty="0">
            <a:latin typeface="Bauhaus 93" pitchFamily="82" charset="0"/>
          </a:endParaRPr>
        </a:p>
      </dgm:t>
    </dgm:pt>
    <dgm:pt modelId="{BA00B82F-5A61-4585-982E-727B5F89FD61}" type="parTrans" cxnId="{19919FF3-994A-4AED-806B-B4436FACB8DD}">
      <dgm:prSet/>
      <dgm:spPr/>
      <dgm:t>
        <a:bodyPr/>
        <a:lstStyle/>
        <a:p>
          <a:endParaRPr lang="en-US"/>
        </a:p>
      </dgm:t>
    </dgm:pt>
    <dgm:pt modelId="{DED2A06E-7B50-4BF5-8BC4-B734B4991FFE}" type="sibTrans" cxnId="{19919FF3-994A-4AED-806B-B4436FACB8DD}">
      <dgm:prSet/>
      <dgm:spPr/>
      <dgm:t>
        <a:bodyPr/>
        <a:lstStyle/>
        <a:p>
          <a:endParaRPr lang="en-US"/>
        </a:p>
      </dgm:t>
    </dgm:pt>
    <dgm:pt modelId="{6027CF0D-22D4-4A17-BD98-CFDC1092E18E}">
      <dgm:prSet custT="1"/>
      <dgm:spPr>
        <a:solidFill>
          <a:schemeClr val="accent1">
            <a:lumMod val="40000"/>
            <a:lumOff val="60000"/>
          </a:schemeClr>
        </a:solidFill>
      </dgm:spPr>
      <dgm:t>
        <a:bodyPr/>
        <a:lstStyle/>
        <a:p>
          <a:r>
            <a:rPr lang="en-US" sz="3200" smtClean="0">
              <a:latin typeface="Bauhaus 93" pitchFamily="82" charset="0"/>
            </a:rPr>
            <a:t>Promotion</a:t>
          </a:r>
          <a:endParaRPr lang="en-US" sz="3200" dirty="0">
            <a:latin typeface="Bauhaus 93" pitchFamily="82" charset="0"/>
          </a:endParaRPr>
        </a:p>
      </dgm:t>
    </dgm:pt>
    <dgm:pt modelId="{1ECA4283-D7FC-4528-A0D8-13EB2E5DD452}" type="parTrans" cxnId="{7E195A57-3968-4334-A24F-8E915C8B6329}">
      <dgm:prSet/>
      <dgm:spPr/>
      <dgm:t>
        <a:bodyPr/>
        <a:lstStyle/>
        <a:p>
          <a:endParaRPr lang="en-US"/>
        </a:p>
      </dgm:t>
    </dgm:pt>
    <dgm:pt modelId="{8EFA6989-8FC7-4E75-99D8-C052F8DC42EA}" type="sibTrans" cxnId="{7E195A57-3968-4334-A24F-8E915C8B6329}">
      <dgm:prSet/>
      <dgm:spPr/>
      <dgm:t>
        <a:bodyPr/>
        <a:lstStyle/>
        <a:p>
          <a:endParaRPr lang="en-US"/>
        </a:p>
      </dgm:t>
    </dgm:pt>
    <dgm:pt modelId="{D050A08C-A9EA-435E-9B58-4726A01AAE12}">
      <dgm:prSet custT="1"/>
      <dgm:spPr>
        <a:solidFill>
          <a:schemeClr val="accent1">
            <a:lumMod val="40000"/>
            <a:lumOff val="60000"/>
          </a:schemeClr>
        </a:solidFill>
      </dgm:spPr>
      <dgm:t>
        <a:bodyPr/>
        <a:lstStyle/>
        <a:p>
          <a:r>
            <a:rPr lang="en-US" sz="3200" smtClean="0">
              <a:latin typeface="Bauhaus 93" pitchFamily="82" charset="0"/>
            </a:rPr>
            <a:t>Closing</a:t>
          </a:r>
          <a:endParaRPr lang="en-US" sz="3200" dirty="0">
            <a:latin typeface="Bauhaus 93" pitchFamily="82" charset="0"/>
          </a:endParaRPr>
        </a:p>
      </dgm:t>
    </dgm:pt>
    <dgm:pt modelId="{EF895BF6-141E-4F15-AE2F-F109A84968E7}" type="parTrans" cxnId="{9D006C6D-5F47-4F46-841B-071DB2074EBB}">
      <dgm:prSet/>
      <dgm:spPr/>
      <dgm:t>
        <a:bodyPr/>
        <a:lstStyle/>
        <a:p>
          <a:endParaRPr lang="en-US"/>
        </a:p>
      </dgm:t>
    </dgm:pt>
    <dgm:pt modelId="{11185307-DDE2-4153-AAE2-1F419B8FD78C}" type="sibTrans" cxnId="{9D006C6D-5F47-4F46-841B-071DB2074EBB}">
      <dgm:prSet custAng="10800000" custFlipVert="1" custScaleX="70904" custScaleY="28556" custLinFactNeighborY="-19443"/>
      <dgm:spPr/>
      <dgm:t>
        <a:bodyPr/>
        <a:lstStyle/>
        <a:p>
          <a:endParaRPr lang="en-US"/>
        </a:p>
      </dgm:t>
    </dgm:pt>
    <dgm:pt modelId="{70B99D8F-28EB-464A-B3E7-C9157766BAB0}" type="pres">
      <dgm:prSet presAssocID="{D615EE98-1EC5-4F5D-AA12-1F8603B0E51F}" presName="linearFlow" presStyleCnt="0">
        <dgm:presLayoutVars>
          <dgm:resizeHandles val="exact"/>
        </dgm:presLayoutVars>
      </dgm:prSet>
      <dgm:spPr/>
      <dgm:t>
        <a:bodyPr/>
        <a:lstStyle/>
        <a:p>
          <a:endParaRPr lang="en-US"/>
        </a:p>
      </dgm:t>
    </dgm:pt>
    <dgm:pt modelId="{872106CB-01EB-41AA-A1DC-7778EF2B5FAC}" type="pres">
      <dgm:prSet presAssocID="{3F9AC7C7-8BE1-4FF5-8FDE-411100E2B37D}" presName="node" presStyleLbl="node1" presStyleIdx="0" presStyleCnt="5" custScaleX="69442" custScaleY="41665" custLinFactNeighborY="-3160">
        <dgm:presLayoutVars>
          <dgm:bulletEnabled val="1"/>
        </dgm:presLayoutVars>
      </dgm:prSet>
      <dgm:spPr/>
      <dgm:t>
        <a:bodyPr/>
        <a:lstStyle/>
        <a:p>
          <a:endParaRPr lang="en-US"/>
        </a:p>
      </dgm:t>
    </dgm:pt>
    <dgm:pt modelId="{E9611699-82ED-4702-9BB3-47F9ADBFBF5A}" type="pres">
      <dgm:prSet presAssocID="{F02A4BAD-B863-4242-860B-409BABC570E4}" presName="sibTrans" presStyleLbl="sibTrans2D1" presStyleIdx="0" presStyleCnt="4" custAng="10800000" custFlipVert="1" custScaleX="70904" custScaleY="28556" custLinFactNeighborX="-3518" custLinFactNeighborY="-2605"/>
      <dgm:spPr/>
      <dgm:t>
        <a:bodyPr/>
        <a:lstStyle/>
        <a:p>
          <a:endParaRPr lang="en-US"/>
        </a:p>
      </dgm:t>
    </dgm:pt>
    <dgm:pt modelId="{A8754789-D608-432D-88F0-72D3D4995F28}" type="pres">
      <dgm:prSet presAssocID="{F02A4BAD-B863-4242-860B-409BABC570E4}" presName="connectorText" presStyleLbl="sibTrans2D1" presStyleIdx="0" presStyleCnt="4"/>
      <dgm:spPr/>
      <dgm:t>
        <a:bodyPr/>
        <a:lstStyle/>
        <a:p>
          <a:endParaRPr lang="en-US"/>
        </a:p>
      </dgm:t>
    </dgm:pt>
    <dgm:pt modelId="{08717790-05F2-4343-B742-16C50ABB2609}" type="pres">
      <dgm:prSet presAssocID="{EE989E2F-E9C8-4A87-AF09-E0C693F18052}" presName="node" presStyleLbl="node1" presStyleIdx="1" presStyleCnt="5" custScaleX="70198" custScaleY="42119">
        <dgm:presLayoutVars>
          <dgm:bulletEnabled val="1"/>
        </dgm:presLayoutVars>
      </dgm:prSet>
      <dgm:spPr/>
      <dgm:t>
        <a:bodyPr/>
        <a:lstStyle/>
        <a:p>
          <a:endParaRPr lang="en-US"/>
        </a:p>
      </dgm:t>
    </dgm:pt>
    <dgm:pt modelId="{E1BE5547-5047-49E3-BC39-466913EDBC54}" type="pres">
      <dgm:prSet presAssocID="{7C463CC4-E380-413F-BFC7-4F43BA534AAE}" presName="sibTrans" presStyleLbl="sibTrans2D1" presStyleIdx="1" presStyleCnt="4" custScaleX="70728" custScaleY="28291" custLinFactNeighborX="-3677" custLinFactNeighborY="-1092"/>
      <dgm:spPr/>
      <dgm:t>
        <a:bodyPr/>
        <a:lstStyle/>
        <a:p>
          <a:endParaRPr lang="en-US"/>
        </a:p>
      </dgm:t>
    </dgm:pt>
    <dgm:pt modelId="{4BCA07E0-01A9-456E-981D-95A2B4494016}" type="pres">
      <dgm:prSet presAssocID="{7C463CC4-E380-413F-BFC7-4F43BA534AAE}" presName="connectorText" presStyleLbl="sibTrans2D1" presStyleIdx="1" presStyleCnt="4"/>
      <dgm:spPr/>
      <dgm:t>
        <a:bodyPr/>
        <a:lstStyle/>
        <a:p>
          <a:endParaRPr lang="en-US"/>
        </a:p>
      </dgm:t>
    </dgm:pt>
    <dgm:pt modelId="{E828C899-5C63-4948-890D-B1B34089F53E}" type="pres">
      <dgm:prSet presAssocID="{6027CF0D-22D4-4A17-BD98-CFDC1092E18E}" presName="node" presStyleLbl="node1" presStyleIdx="2" presStyleCnt="5" custScaleX="69442" custScaleY="41665">
        <dgm:presLayoutVars>
          <dgm:bulletEnabled val="1"/>
        </dgm:presLayoutVars>
      </dgm:prSet>
      <dgm:spPr/>
      <dgm:t>
        <a:bodyPr/>
        <a:lstStyle/>
        <a:p>
          <a:endParaRPr lang="en-US"/>
        </a:p>
      </dgm:t>
    </dgm:pt>
    <dgm:pt modelId="{EFB59045-FAB6-451B-B921-4A9B7D7B03B3}" type="pres">
      <dgm:prSet presAssocID="{8EFA6989-8FC7-4E75-99D8-C052F8DC42EA}" presName="sibTrans" presStyleLbl="sibTrans2D1" presStyleIdx="2" presStyleCnt="4" custAng="10800000" custFlipVert="1" custScaleX="70904" custScaleY="28556" custLinFactNeighborX="-1536" custLinFactNeighborY="-7775"/>
      <dgm:spPr/>
      <dgm:t>
        <a:bodyPr/>
        <a:lstStyle/>
        <a:p>
          <a:endParaRPr lang="en-US"/>
        </a:p>
      </dgm:t>
    </dgm:pt>
    <dgm:pt modelId="{27A97B0E-51ED-4892-B721-14C367718D06}" type="pres">
      <dgm:prSet presAssocID="{8EFA6989-8FC7-4E75-99D8-C052F8DC42EA}" presName="connectorText" presStyleLbl="sibTrans2D1" presStyleIdx="2" presStyleCnt="4"/>
      <dgm:spPr/>
      <dgm:t>
        <a:bodyPr/>
        <a:lstStyle/>
        <a:p>
          <a:endParaRPr lang="en-US"/>
        </a:p>
      </dgm:t>
    </dgm:pt>
    <dgm:pt modelId="{2ADB411F-09ED-4BF6-9382-3130A4668AE2}" type="pres">
      <dgm:prSet presAssocID="{10DAC9BC-B7CE-45A6-8D89-ADE7D8B17A95}" presName="node" presStyleLbl="node1" presStyleIdx="3" presStyleCnt="5" custScaleX="71102" custScaleY="42661">
        <dgm:presLayoutVars>
          <dgm:bulletEnabled val="1"/>
        </dgm:presLayoutVars>
      </dgm:prSet>
      <dgm:spPr/>
      <dgm:t>
        <a:bodyPr/>
        <a:lstStyle/>
        <a:p>
          <a:endParaRPr lang="en-US"/>
        </a:p>
      </dgm:t>
    </dgm:pt>
    <dgm:pt modelId="{DF2DADCF-C93D-495A-8E68-D531DB17B5B8}" type="pres">
      <dgm:prSet presAssocID="{DED2A06E-7B50-4BF5-8BC4-B734B4991FFE}" presName="sibTrans" presStyleLbl="sibTrans2D1" presStyleIdx="3" presStyleCnt="4" custAng="10800000" custFlipVert="1" custScaleX="70904" custScaleY="28556" custLinFactNeighborX="-1536" custLinFactNeighborY="-2572"/>
      <dgm:spPr/>
      <dgm:t>
        <a:bodyPr/>
        <a:lstStyle/>
        <a:p>
          <a:endParaRPr lang="en-US"/>
        </a:p>
      </dgm:t>
    </dgm:pt>
    <dgm:pt modelId="{C024386F-A68B-4E1A-B257-BFFCAC1EBC44}" type="pres">
      <dgm:prSet presAssocID="{DED2A06E-7B50-4BF5-8BC4-B734B4991FFE}" presName="connectorText" presStyleLbl="sibTrans2D1" presStyleIdx="3" presStyleCnt="4"/>
      <dgm:spPr/>
      <dgm:t>
        <a:bodyPr/>
        <a:lstStyle/>
        <a:p>
          <a:endParaRPr lang="en-US"/>
        </a:p>
      </dgm:t>
    </dgm:pt>
    <dgm:pt modelId="{521D4E83-2762-460A-AEC5-C662E0F0275B}" type="pres">
      <dgm:prSet presAssocID="{D050A08C-A9EA-435E-9B58-4726A01AAE12}" presName="node" presStyleLbl="node1" presStyleIdx="4" presStyleCnt="5" custScaleX="69442" custScaleY="41665">
        <dgm:presLayoutVars>
          <dgm:bulletEnabled val="1"/>
        </dgm:presLayoutVars>
      </dgm:prSet>
      <dgm:spPr/>
      <dgm:t>
        <a:bodyPr/>
        <a:lstStyle/>
        <a:p>
          <a:endParaRPr lang="en-US"/>
        </a:p>
      </dgm:t>
    </dgm:pt>
  </dgm:ptLst>
  <dgm:cxnLst>
    <dgm:cxn modelId="{3B6993AE-214D-491F-8A02-EC3E58D3542B}" type="presOf" srcId="{7C463CC4-E380-413F-BFC7-4F43BA534AAE}" destId="{E1BE5547-5047-49E3-BC39-466913EDBC54}" srcOrd="0" destOrd="0" presId="urn:microsoft.com/office/officeart/2005/8/layout/process2"/>
    <dgm:cxn modelId="{19919FF3-994A-4AED-806B-B4436FACB8DD}" srcId="{D615EE98-1EC5-4F5D-AA12-1F8603B0E51F}" destId="{10DAC9BC-B7CE-45A6-8D89-ADE7D8B17A95}" srcOrd="3" destOrd="0" parTransId="{BA00B82F-5A61-4585-982E-727B5F89FD61}" sibTransId="{DED2A06E-7B50-4BF5-8BC4-B734B4991FFE}"/>
    <dgm:cxn modelId="{24375AA6-E808-442D-B7ED-5A2E179DB373}" type="presOf" srcId="{10DAC9BC-B7CE-45A6-8D89-ADE7D8B17A95}" destId="{2ADB411F-09ED-4BF6-9382-3130A4668AE2}" srcOrd="0" destOrd="0" presId="urn:microsoft.com/office/officeart/2005/8/layout/process2"/>
    <dgm:cxn modelId="{D21094A1-638A-42C3-AF88-B0E9EABFD8CC}" srcId="{D615EE98-1EC5-4F5D-AA12-1F8603B0E51F}" destId="{EE989E2F-E9C8-4A87-AF09-E0C693F18052}" srcOrd="1" destOrd="0" parTransId="{0C610487-61B3-4544-8126-800E3D778C44}" sibTransId="{7C463CC4-E380-413F-BFC7-4F43BA534AAE}"/>
    <dgm:cxn modelId="{9D006C6D-5F47-4F46-841B-071DB2074EBB}" srcId="{D615EE98-1EC5-4F5D-AA12-1F8603B0E51F}" destId="{D050A08C-A9EA-435E-9B58-4726A01AAE12}" srcOrd="4" destOrd="0" parTransId="{EF895BF6-141E-4F15-AE2F-F109A84968E7}" sibTransId="{11185307-DDE2-4153-AAE2-1F419B8FD78C}"/>
    <dgm:cxn modelId="{D02B104C-37A0-4155-9931-F37CF581BAAA}" type="presOf" srcId="{EE989E2F-E9C8-4A87-AF09-E0C693F18052}" destId="{08717790-05F2-4343-B742-16C50ABB2609}" srcOrd="0" destOrd="0" presId="urn:microsoft.com/office/officeart/2005/8/layout/process2"/>
    <dgm:cxn modelId="{16480D65-11E3-48C5-B4D4-9EAB109BD3A8}" type="presOf" srcId="{F02A4BAD-B863-4242-860B-409BABC570E4}" destId="{A8754789-D608-432D-88F0-72D3D4995F28}" srcOrd="1" destOrd="0" presId="urn:microsoft.com/office/officeart/2005/8/layout/process2"/>
    <dgm:cxn modelId="{3917DA2E-D8B0-41A7-8315-FCA5CFE1DDED}" type="presOf" srcId="{D615EE98-1EC5-4F5D-AA12-1F8603B0E51F}" destId="{70B99D8F-28EB-464A-B3E7-C9157766BAB0}" srcOrd="0" destOrd="0" presId="urn:microsoft.com/office/officeart/2005/8/layout/process2"/>
    <dgm:cxn modelId="{74FF2E6A-511C-4AD9-8355-0ACD483261A5}" type="presOf" srcId="{DED2A06E-7B50-4BF5-8BC4-B734B4991FFE}" destId="{C024386F-A68B-4E1A-B257-BFFCAC1EBC44}" srcOrd="1" destOrd="0" presId="urn:microsoft.com/office/officeart/2005/8/layout/process2"/>
    <dgm:cxn modelId="{433F4893-FFF5-4EAC-82D5-B4CCA342BC19}" type="presOf" srcId="{6027CF0D-22D4-4A17-BD98-CFDC1092E18E}" destId="{E828C899-5C63-4948-890D-B1B34089F53E}" srcOrd="0" destOrd="0" presId="urn:microsoft.com/office/officeart/2005/8/layout/process2"/>
    <dgm:cxn modelId="{DCE8ABFC-4E33-490D-A401-3988B01D7646}" type="presOf" srcId="{DED2A06E-7B50-4BF5-8BC4-B734B4991FFE}" destId="{DF2DADCF-C93D-495A-8E68-D531DB17B5B8}" srcOrd="0" destOrd="0" presId="urn:microsoft.com/office/officeart/2005/8/layout/process2"/>
    <dgm:cxn modelId="{5A66E3E8-9B5C-4E5E-B2C4-C870085A0ED3}" srcId="{D615EE98-1EC5-4F5D-AA12-1F8603B0E51F}" destId="{3F9AC7C7-8BE1-4FF5-8FDE-411100E2B37D}" srcOrd="0" destOrd="0" parTransId="{A17C007D-3AEC-45D8-8F59-A9394B85580E}" sibTransId="{F02A4BAD-B863-4242-860B-409BABC570E4}"/>
    <dgm:cxn modelId="{AE661514-2D91-49E0-908C-6692F9EC1B1D}" type="presOf" srcId="{7C463CC4-E380-413F-BFC7-4F43BA534AAE}" destId="{4BCA07E0-01A9-456E-981D-95A2B4494016}" srcOrd="1" destOrd="0" presId="urn:microsoft.com/office/officeart/2005/8/layout/process2"/>
    <dgm:cxn modelId="{170215CC-0140-493C-9C75-44950F587EBD}" type="presOf" srcId="{8EFA6989-8FC7-4E75-99D8-C052F8DC42EA}" destId="{EFB59045-FAB6-451B-B921-4A9B7D7B03B3}" srcOrd="0" destOrd="0" presId="urn:microsoft.com/office/officeart/2005/8/layout/process2"/>
    <dgm:cxn modelId="{84046212-204C-42FF-AA08-7328CEA7C3CF}" type="presOf" srcId="{8EFA6989-8FC7-4E75-99D8-C052F8DC42EA}" destId="{27A97B0E-51ED-4892-B721-14C367718D06}" srcOrd="1" destOrd="0" presId="urn:microsoft.com/office/officeart/2005/8/layout/process2"/>
    <dgm:cxn modelId="{7E195A57-3968-4334-A24F-8E915C8B6329}" srcId="{D615EE98-1EC5-4F5D-AA12-1F8603B0E51F}" destId="{6027CF0D-22D4-4A17-BD98-CFDC1092E18E}" srcOrd="2" destOrd="0" parTransId="{1ECA4283-D7FC-4528-A0D8-13EB2E5DD452}" sibTransId="{8EFA6989-8FC7-4E75-99D8-C052F8DC42EA}"/>
    <dgm:cxn modelId="{85EDBC0A-8747-4ADF-A31E-4BB17E44D7F4}" type="presOf" srcId="{3F9AC7C7-8BE1-4FF5-8FDE-411100E2B37D}" destId="{872106CB-01EB-41AA-A1DC-7778EF2B5FAC}" srcOrd="0" destOrd="0" presId="urn:microsoft.com/office/officeart/2005/8/layout/process2"/>
    <dgm:cxn modelId="{CAFEDA27-F2C1-424C-95B6-2E4E29739FD3}" type="presOf" srcId="{F02A4BAD-B863-4242-860B-409BABC570E4}" destId="{E9611699-82ED-4702-9BB3-47F9ADBFBF5A}" srcOrd="0" destOrd="0" presId="urn:microsoft.com/office/officeart/2005/8/layout/process2"/>
    <dgm:cxn modelId="{7576CDB6-4BC0-43A2-8636-9966A3710103}" type="presOf" srcId="{D050A08C-A9EA-435E-9B58-4726A01AAE12}" destId="{521D4E83-2762-460A-AEC5-C662E0F0275B}" srcOrd="0" destOrd="0" presId="urn:microsoft.com/office/officeart/2005/8/layout/process2"/>
    <dgm:cxn modelId="{10D0D5A3-719B-4EE0-9FB5-538ECDFC6CF2}" type="presParOf" srcId="{70B99D8F-28EB-464A-B3E7-C9157766BAB0}" destId="{872106CB-01EB-41AA-A1DC-7778EF2B5FAC}" srcOrd="0" destOrd="0" presId="urn:microsoft.com/office/officeart/2005/8/layout/process2"/>
    <dgm:cxn modelId="{53638FBC-B2C6-475A-A173-362160B92223}" type="presParOf" srcId="{70B99D8F-28EB-464A-B3E7-C9157766BAB0}" destId="{E9611699-82ED-4702-9BB3-47F9ADBFBF5A}" srcOrd="1" destOrd="0" presId="urn:microsoft.com/office/officeart/2005/8/layout/process2"/>
    <dgm:cxn modelId="{24AE0209-8CE8-403F-A657-A74EE99BBD1F}" type="presParOf" srcId="{E9611699-82ED-4702-9BB3-47F9ADBFBF5A}" destId="{A8754789-D608-432D-88F0-72D3D4995F28}" srcOrd="0" destOrd="0" presId="urn:microsoft.com/office/officeart/2005/8/layout/process2"/>
    <dgm:cxn modelId="{EB797A01-00AA-4B4A-AFD0-1DE2FEC798C0}" type="presParOf" srcId="{70B99D8F-28EB-464A-B3E7-C9157766BAB0}" destId="{08717790-05F2-4343-B742-16C50ABB2609}" srcOrd="2" destOrd="0" presId="urn:microsoft.com/office/officeart/2005/8/layout/process2"/>
    <dgm:cxn modelId="{F8D848A1-CC5E-48DF-81E3-584AF53B9113}" type="presParOf" srcId="{70B99D8F-28EB-464A-B3E7-C9157766BAB0}" destId="{E1BE5547-5047-49E3-BC39-466913EDBC54}" srcOrd="3" destOrd="0" presId="urn:microsoft.com/office/officeart/2005/8/layout/process2"/>
    <dgm:cxn modelId="{F93EA823-B9D3-44B5-920E-01BB1E8EE895}" type="presParOf" srcId="{E1BE5547-5047-49E3-BC39-466913EDBC54}" destId="{4BCA07E0-01A9-456E-981D-95A2B4494016}" srcOrd="0" destOrd="0" presId="urn:microsoft.com/office/officeart/2005/8/layout/process2"/>
    <dgm:cxn modelId="{D9B4820A-A41B-4663-8ABC-F6CBD52722BD}" type="presParOf" srcId="{70B99D8F-28EB-464A-B3E7-C9157766BAB0}" destId="{E828C899-5C63-4948-890D-B1B34089F53E}" srcOrd="4" destOrd="0" presId="urn:microsoft.com/office/officeart/2005/8/layout/process2"/>
    <dgm:cxn modelId="{51D55D35-1FB9-43EC-9BDF-B7FF5A28ED01}" type="presParOf" srcId="{70B99D8F-28EB-464A-B3E7-C9157766BAB0}" destId="{EFB59045-FAB6-451B-B921-4A9B7D7B03B3}" srcOrd="5" destOrd="0" presId="urn:microsoft.com/office/officeart/2005/8/layout/process2"/>
    <dgm:cxn modelId="{6503C6D3-CD7E-4A9A-989C-836964F02317}" type="presParOf" srcId="{EFB59045-FAB6-451B-B921-4A9B7D7B03B3}" destId="{27A97B0E-51ED-4892-B721-14C367718D06}" srcOrd="0" destOrd="0" presId="urn:microsoft.com/office/officeart/2005/8/layout/process2"/>
    <dgm:cxn modelId="{0566D792-8746-46FE-8E4F-531F5AC621F4}" type="presParOf" srcId="{70B99D8F-28EB-464A-B3E7-C9157766BAB0}" destId="{2ADB411F-09ED-4BF6-9382-3130A4668AE2}" srcOrd="6" destOrd="0" presId="urn:microsoft.com/office/officeart/2005/8/layout/process2"/>
    <dgm:cxn modelId="{05B6F51E-D728-42A5-92C8-A6358A5F62F3}" type="presParOf" srcId="{70B99D8F-28EB-464A-B3E7-C9157766BAB0}" destId="{DF2DADCF-C93D-495A-8E68-D531DB17B5B8}" srcOrd="7" destOrd="0" presId="urn:microsoft.com/office/officeart/2005/8/layout/process2"/>
    <dgm:cxn modelId="{25683FDF-0865-4A51-9B5B-B5F14EEF6A41}" type="presParOf" srcId="{DF2DADCF-C93D-495A-8E68-D531DB17B5B8}" destId="{C024386F-A68B-4E1A-B257-BFFCAC1EBC44}" srcOrd="0" destOrd="0" presId="urn:microsoft.com/office/officeart/2005/8/layout/process2"/>
    <dgm:cxn modelId="{49030130-3E29-4610-9E79-51C93B107223}" type="presParOf" srcId="{70B99D8F-28EB-464A-B3E7-C9157766BAB0}" destId="{521D4E83-2762-460A-AEC5-C662E0F0275B}"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615EE98-1EC5-4F5D-AA12-1F8603B0E51F}" type="doc">
      <dgm:prSet loTypeId="urn:microsoft.com/office/officeart/2005/8/layout/process2" loCatId="process" qsTypeId="urn:microsoft.com/office/officeart/2005/8/quickstyle/simple2" qsCatId="simple" csTypeId="urn:microsoft.com/office/officeart/2005/8/colors/accent0_3" csCatId="mainScheme" phldr="1"/>
      <dgm:spPr/>
      <dgm:t>
        <a:bodyPr/>
        <a:lstStyle/>
        <a:p>
          <a:endParaRPr lang="en-US"/>
        </a:p>
      </dgm:t>
    </dgm:pt>
    <dgm:pt modelId="{3F9AC7C7-8BE1-4FF5-8FDE-411100E2B37D}">
      <dgm:prSet phldrT="[Text]" custT="1"/>
      <dgm:spPr>
        <a:solidFill>
          <a:schemeClr val="accent1">
            <a:lumMod val="40000"/>
            <a:lumOff val="60000"/>
          </a:schemeClr>
        </a:solidFill>
      </dgm:spPr>
      <dgm:t>
        <a:bodyPr/>
        <a:lstStyle/>
        <a:p>
          <a:r>
            <a:rPr lang="en-US" sz="3200" b="0" dirty="0" smtClean="0">
              <a:latin typeface="Bauhaus 93" pitchFamily="82" charset="0"/>
            </a:rPr>
            <a:t>Operations</a:t>
          </a:r>
          <a:endParaRPr lang="en-US" sz="3200" b="0" dirty="0">
            <a:latin typeface="Bauhaus 93" pitchFamily="82" charset="0"/>
          </a:endParaRPr>
        </a:p>
      </dgm:t>
    </dgm:pt>
    <dgm:pt modelId="{A17C007D-3AEC-45D8-8F59-A9394B85580E}" type="parTrans" cxnId="{5A66E3E8-9B5C-4E5E-B2C4-C870085A0ED3}">
      <dgm:prSet/>
      <dgm:spPr/>
      <dgm:t>
        <a:bodyPr/>
        <a:lstStyle/>
        <a:p>
          <a:endParaRPr lang="en-US"/>
        </a:p>
      </dgm:t>
    </dgm:pt>
    <dgm:pt modelId="{F02A4BAD-B863-4242-860B-409BABC570E4}" type="sibTrans" cxnId="{5A66E3E8-9B5C-4E5E-B2C4-C870085A0ED3}">
      <dgm:prSet/>
      <dgm:spPr/>
      <dgm:t>
        <a:bodyPr/>
        <a:lstStyle/>
        <a:p>
          <a:endParaRPr lang="en-US"/>
        </a:p>
      </dgm:t>
    </dgm:pt>
    <dgm:pt modelId="{EE989E2F-E9C8-4A87-AF09-E0C693F18052}">
      <dgm:prSet phldrT="[Text]" custT="1"/>
      <dgm:spPr>
        <a:solidFill>
          <a:schemeClr val="accent1">
            <a:lumMod val="40000"/>
            <a:lumOff val="60000"/>
          </a:schemeClr>
        </a:solidFill>
      </dgm:spPr>
      <dgm:t>
        <a:bodyPr/>
        <a:lstStyle/>
        <a:p>
          <a:r>
            <a:rPr lang="en-US" sz="3200" smtClean="0">
              <a:latin typeface="Bauhaus 93" pitchFamily="82" charset="0"/>
            </a:rPr>
            <a:t>Positioning</a:t>
          </a:r>
          <a:endParaRPr lang="en-US" sz="3200" dirty="0">
            <a:latin typeface="Bauhaus 93" pitchFamily="82" charset="0"/>
          </a:endParaRPr>
        </a:p>
      </dgm:t>
    </dgm:pt>
    <dgm:pt modelId="{0C610487-61B3-4544-8126-800E3D778C44}" type="parTrans" cxnId="{D21094A1-638A-42C3-AF88-B0E9EABFD8CC}">
      <dgm:prSet/>
      <dgm:spPr/>
      <dgm:t>
        <a:bodyPr/>
        <a:lstStyle/>
        <a:p>
          <a:endParaRPr lang="en-US"/>
        </a:p>
      </dgm:t>
    </dgm:pt>
    <dgm:pt modelId="{7C463CC4-E380-413F-BFC7-4F43BA534AAE}" type="sibTrans" cxnId="{D21094A1-638A-42C3-AF88-B0E9EABFD8CC}">
      <dgm:prSet/>
      <dgm:spPr/>
      <dgm:t>
        <a:bodyPr/>
        <a:lstStyle/>
        <a:p>
          <a:endParaRPr lang="en-US"/>
        </a:p>
      </dgm:t>
    </dgm:pt>
    <dgm:pt modelId="{10DAC9BC-B7CE-45A6-8D89-ADE7D8B17A95}">
      <dgm:prSet phldrT="[Text]" custT="1"/>
      <dgm:spPr>
        <a:solidFill>
          <a:schemeClr val="accent1">
            <a:lumMod val="40000"/>
            <a:lumOff val="60000"/>
          </a:schemeClr>
        </a:solidFill>
      </dgm:spPr>
      <dgm:t>
        <a:bodyPr/>
        <a:lstStyle/>
        <a:p>
          <a:r>
            <a:rPr lang="en-US" sz="3200" smtClean="0">
              <a:latin typeface="Bauhaus 93" pitchFamily="82" charset="0"/>
            </a:rPr>
            <a:t>Financing</a:t>
          </a:r>
          <a:endParaRPr lang="en-US" sz="3200" dirty="0">
            <a:latin typeface="Bauhaus 93" pitchFamily="82" charset="0"/>
          </a:endParaRPr>
        </a:p>
      </dgm:t>
    </dgm:pt>
    <dgm:pt modelId="{BA00B82F-5A61-4585-982E-727B5F89FD61}" type="parTrans" cxnId="{19919FF3-994A-4AED-806B-B4436FACB8DD}">
      <dgm:prSet/>
      <dgm:spPr/>
      <dgm:t>
        <a:bodyPr/>
        <a:lstStyle/>
        <a:p>
          <a:endParaRPr lang="en-US"/>
        </a:p>
      </dgm:t>
    </dgm:pt>
    <dgm:pt modelId="{DED2A06E-7B50-4BF5-8BC4-B734B4991FFE}" type="sibTrans" cxnId="{19919FF3-994A-4AED-806B-B4436FACB8DD}">
      <dgm:prSet/>
      <dgm:spPr/>
      <dgm:t>
        <a:bodyPr/>
        <a:lstStyle/>
        <a:p>
          <a:endParaRPr lang="en-US"/>
        </a:p>
      </dgm:t>
    </dgm:pt>
    <dgm:pt modelId="{6027CF0D-22D4-4A17-BD98-CFDC1092E18E}">
      <dgm:prSet custT="1"/>
      <dgm:spPr>
        <a:solidFill>
          <a:schemeClr val="accent1">
            <a:lumMod val="40000"/>
            <a:lumOff val="60000"/>
          </a:schemeClr>
        </a:solidFill>
      </dgm:spPr>
      <dgm:t>
        <a:bodyPr/>
        <a:lstStyle/>
        <a:p>
          <a:r>
            <a:rPr lang="en-US" sz="3200" smtClean="0">
              <a:latin typeface="Bauhaus 93" pitchFamily="82" charset="0"/>
            </a:rPr>
            <a:t>Promotion</a:t>
          </a:r>
          <a:endParaRPr lang="en-US" sz="3200" dirty="0">
            <a:latin typeface="Bauhaus 93" pitchFamily="82" charset="0"/>
          </a:endParaRPr>
        </a:p>
      </dgm:t>
    </dgm:pt>
    <dgm:pt modelId="{1ECA4283-D7FC-4528-A0D8-13EB2E5DD452}" type="parTrans" cxnId="{7E195A57-3968-4334-A24F-8E915C8B6329}">
      <dgm:prSet/>
      <dgm:spPr/>
      <dgm:t>
        <a:bodyPr/>
        <a:lstStyle/>
        <a:p>
          <a:endParaRPr lang="en-US"/>
        </a:p>
      </dgm:t>
    </dgm:pt>
    <dgm:pt modelId="{8EFA6989-8FC7-4E75-99D8-C052F8DC42EA}" type="sibTrans" cxnId="{7E195A57-3968-4334-A24F-8E915C8B6329}">
      <dgm:prSet/>
      <dgm:spPr/>
      <dgm:t>
        <a:bodyPr/>
        <a:lstStyle/>
        <a:p>
          <a:endParaRPr lang="en-US"/>
        </a:p>
      </dgm:t>
    </dgm:pt>
    <dgm:pt modelId="{D050A08C-A9EA-435E-9B58-4726A01AAE12}">
      <dgm:prSet custT="1"/>
      <dgm:spPr>
        <a:solidFill>
          <a:schemeClr val="accent1">
            <a:lumMod val="40000"/>
            <a:lumOff val="60000"/>
          </a:schemeClr>
        </a:solidFill>
      </dgm:spPr>
      <dgm:t>
        <a:bodyPr/>
        <a:lstStyle/>
        <a:p>
          <a:r>
            <a:rPr lang="en-US" sz="3200" smtClean="0">
              <a:latin typeface="Bauhaus 93" pitchFamily="82" charset="0"/>
            </a:rPr>
            <a:t>Closing</a:t>
          </a:r>
          <a:endParaRPr lang="en-US" sz="3200" dirty="0">
            <a:latin typeface="Bauhaus 93" pitchFamily="82" charset="0"/>
          </a:endParaRPr>
        </a:p>
      </dgm:t>
    </dgm:pt>
    <dgm:pt modelId="{EF895BF6-141E-4F15-AE2F-F109A84968E7}" type="parTrans" cxnId="{9D006C6D-5F47-4F46-841B-071DB2074EBB}">
      <dgm:prSet/>
      <dgm:spPr/>
      <dgm:t>
        <a:bodyPr/>
        <a:lstStyle/>
        <a:p>
          <a:endParaRPr lang="en-US"/>
        </a:p>
      </dgm:t>
    </dgm:pt>
    <dgm:pt modelId="{11185307-DDE2-4153-AAE2-1F419B8FD78C}" type="sibTrans" cxnId="{9D006C6D-5F47-4F46-841B-071DB2074EBB}">
      <dgm:prSet custAng="10800000" custFlipVert="1" custScaleX="70904" custScaleY="28556" custLinFactNeighborY="-19443"/>
      <dgm:spPr/>
      <dgm:t>
        <a:bodyPr/>
        <a:lstStyle/>
        <a:p>
          <a:endParaRPr lang="en-US"/>
        </a:p>
      </dgm:t>
    </dgm:pt>
    <dgm:pt modelId="{70B99D8F-28EB-464A-B3E7-C9157766BAB0}" type="pres">
      <dgm:prSet presAssocID="{D615EE98-1EC5-4F5D-AA12-1F8603B0E51F}" presName="linearFlow" presStyleCnt="0">
        <dgm:presLayoutVars>
          <dgm:resizeHandles val="exact"/>
        </dgm:presLayoutVars>
      </dgm:prSet>
      <dgm:spPr/>
      <dgm:t>
        <a:bodyPr/>
        <a:lstStyle/>
        <a:p>
          <a:endParaRPr lang="en-US"/>
        </a:p>
      </dgm:t>
    </dgm:pt>
    <dgm:pt modelId="{872106CB-01EB-41AA-A1DC-7778EF2B5FAC}" type="pres">
      <dgm:prSet presAssocID="{3F9AC7C7-8BE1-4FF5-8FDE-411100E2B37D}" presName="node" presStyleLbl="node1" presStyleIdx="0" presStyleCnt="5" custScaleX="69442" custScaleY="41665" custLinFactNeighborY="-3160">
        <dgm:presLayoutVars>
          <dgm:bulletEnabled val="1"/>
        </dgm:presLayoutVars>
      </dgm:prSet>
      <dgm:spPr/>
      <dgm:t>
        <a:bodyPr/>
        <a:lstStyle/>
        <a:p>
          <a:endParaRPr lang="en-US"/>
        </a:p>
      </dgm:t>
    </dgm:pt>
    <dgm:pt modelId="{E9611699-82ED-4702-9BB3-47F9ADBFBF5A}" type="pres">
      <dgm:prSet presAssocID="{F02A4BAD-B863-4242-860B-409BABC570E4}" presName="sibTrans" presStyleLbl="sibTrans2D1" presStyleIdx="0" presStyleCnt="4" custAng="10800000" custFlipVert="1" custScaleX="70904" custScaleY="28556" custLinFactNeighborX="-3518" custLinFactNeighborY="-2605"/>
      <dgm:spPr/>
      <dgm:t>
        <a:bodyPr/>
        <a:lstStyle/>
        <a:p>
          <a:endParaRPr lang="en-US"/>
        </a:p>
      </dgm:t>
    </dgm:pt>
    <dgm:pt modelId="{A8754789-D608-432D-88F0-72D3D4995F28}" type="pres">
      <dgm:prSet presAssocID="{F02A4BAD-B863-4242-860B-409BABC570E4}" presName="connectorText" presStyleLbl="sibTrans2D1" presStyleIdx="0" presStyleCnt="4"/>
      <dgm:spPr/>
      <dgm:t>
        <a:bodyPr/>
        <a:lstStyle/>
        <a:p>
          <a:endParaRPr lang="en-US"/>
        </a:p>
      </dgm:t>
    </dgm:pt>
    <dgm:pt modelId="{08717790-05F2-4343-B742-16C50ABB2609}" type="pres">
      <dgm:prSet presAssocID="{EE989E2F-E9C8-4A87-AF09-E0C693F18052}" presName="node" presStyleLbl="node1" presStyleIdx="1" presStyleCnt="5" custScaleX="70198" custScaleY="42119">
        <dgm:presLayoutVars>
          <dgm:bulletEnabled val="1"/>
        </dgm:presLayoutVars>
      </dgm:prSet>
      <dgm:spPr/>
      <dgm:t>
        <a:bodyPr/>
        <a:lstStyle/>
        <a:p>
          <a:endParaRPr lang="en-US"/>
        </a:p>
      </dgm:t>
    </dgm:pt>
    <dgm:pt modelId="{E1BE5547-5047-49E3-BC39-466913EDBC54}" type="pres">
      <dgm:prSet presAssocID="{7C463CC4-E380-413F-BFC7-4F43BA534AAE}" presName="sibTrans" presStyleLbl="sibTrans2D1" presStyleIdx="1" presStyleCnt="4" custScaleX="70728" custScaleY="28291" custLinFactNeighborX="-3677" custLinFactNeighborY="-1092"/>
      <dgm:spPr/>
      <dgm:t>
        <a:bodyPr/>
        <a:lstStyle/>
        <a:p>
          <a:endParaRPr lang="en-US"/>
        </a:p>
      </dgm:t>
    </dgm:pt>
    <dgm:pt modelId="{4BCA07E0-01A9-456E-981D-95A2B4494016}" type="pres">
      <dgm:prSet presAssocID="{7C463CC4-E380-413F-BFC7-4F43BA534AAE}" presName="connectorText" presStyleLbl="sibTrans2D1" presStyleIdx="1" presStyleCnt="4"/>
      <dgm:spPr/>
      <dgm:t>
        <a:bodyPr/>
        <a:lstStyle/>
        <a:p>
          <a:endParaRPr lang="en-US"/>
        </a:p>
      </dgm:t>
    </dgm:pt>
    <dgm:pt modelId="{E828C899-5C63-4948-890D-B1B34089F53E}" type="pres">
      <dgm:prSet presAssocID="{6027CF0D-22D4-4A17-BD98-CFDC1092E18E}" presName="node" presStyleLbl="node1" presStyleIdx="2" presStyleCnt="5" custScaleX="69442" custScaleY="41665">
        <dgm:presLayoutVars>
          <dgm:bulletEnabled val="1"/>
        </dgm:presLayoutVars>
      </dgm:prSet>
      <dgm:spPr/>
      <dgm:t>
        <a:bodyPr/>
        <a:lstStyle/>
        <a:p>
          <a:endParaRPr lang="en-US"/>
        </a:p>
      </dgm:t>
    </dgm:pt>
    <dgm:pt modelId="{EFB59045-FAB6-451B-B921-4A9B7D7B03B3}" type="pres">
      <dgm:prSet presAssocID="{8EFA6989-8FC7-4E75-99D8-C052F8DC42EA}" presName="sibTrans" presStyleLbl="sibTrans2D1" presStyleIdx="2" presStyleCnt="4" custAng="10800000" custFlipVert="1" custScaleX="70904" custScaleY="28556" custLinFactNeighborX="-1536" custLinFactNeighborY="-7775"/>
      <dgm:spPr/>
      <dgm:t>
        <a:bodyPr/>
        <a:lstStyle/>
        <a:p>
          <a:endParaRPr lang="en-US"/>
        </a:p>
      </dgm:t>
    </dgm:pt>
    <dgm:pt modelId="{27A97B0E-51ED-4892-B721-14C367718D06}" type="pres">
      <dgm:prSet presAssocID="{8EFA6989-8FC7-4E75-99D8-C052F8DC42EA}" presName="connectorText" presStyleLbl="sibTrans2D1" presStyleIdx="2" presStyleCnt="4"/>
      <dgm:spPr/>
      <dgm:t>
        <a:bodyPr/>
        <a:lstStyle/>
        <a:p>
          <a:endParaRPr lang="en-US"/>
        </a:p>
      </dgm:t>
    </dgm:pt>
    <dgm:pt modelId="{2ADB411F-09ED-4BF6-9382-3130A4668AE2}" type="pres">
      <dgm:prSet presAssocID="{10DAC9BC-B7CE-45A6-8D89-ADE7D8B17A95}" presName="node" presStyleLbl="node1" presStyleIdx="3" presStyleCnt="5" custScaleX="71102" custScaleY="42661">
        <dgm:presLayoutVars>
          <dgm:bulletEnabled val="1"/>
        </dgm:presLayoutVars>
      </dgm:prSet>
      <dgm:spPr/>
      <dgm:t>
        <a:bodyPr/>
        <a:lstStyle/>
        <a:p>
          <a:endParaRPr lang="en-US"/>
        </a:p>
      </dgm:t>
    </dgm:pt>
    <dgm:pt modelId="{DF2DADCF-C93D-495A-8E68-D531DB17B5B8}" type="pres">
      <dgm:prSet presAssocID="{DED2A06E-7B50-4BF5-8BC4-B734B4991FFE}" presName="sibTrans" presStyleLbl="sibTrans2D1" presStyleIdx="3" presStyleCnt="4" custAng="10800000" custFlipVert="1" custScaleX="70904" custScaleY="28556" custLinFactNeighborX="-1536" custLinFactNeighborY="-2572"/>
      <dgm:spPr/>
      <dgm:t>
        <a:bodyPr/>
        <a:lstStyle/>
        <a:p>
          <a:endParaRPr lang="en-US"/>
        </a:p>
      </dgm:t>
    </dgm:pt>
    <dgm:pt modelId="{C024386F-A68B-4E1A-B257-BFFCAC1EBC44}" type="pres">
      <dgm:prSet presAssocID="{DED2A06E-7B50-4BF5-8BC4-B734B4991FFE}" presName="connectorText" presStyleLbl="sibTrans2D1" presStyleIdx="3" presStyleCnt="4"/>
      <dgm:spPr/>
      <dgm:t>
        <a:bodyPr/>
        <a:lstStyle/>
        <a:p>
          <a:endParaRPr lang="en-US"/>
        </a:p>
      </dgm:t>
    </dgm:pt>
    <dgm:pt modelId="{521D4E83-2762-460A-AEC5-C662E0F0275B}" type="pres">
      <dgm:prSet presAssocID="{D050A08C-A9EA-435E-9B58-4726A01AAE12}" presName="node" presStyleLbl="node1" presStyleIdx="4" presStyleCnt="5" custScaleX="69442" custScaleY="41665">
        <dgm:presLayoutVars>
          <dgm:bulletEnabled val="1"/>
        </dgm:presLayoutVars>
      </dgm:prSet>
      <dgm:spPr/>
      <dgm:t>
        <a:bodyPr/>
        <a:lstStyle/>
        <a:p>
          <a:endParaRPr lang="en-US"/>
        </a:p>
      </dgm:t>
    </dgm:pt>
  </dgm:ptLst>
  <dgm:cxnLst>
    <dgm:cxn modelId="{9434A43A-1E7A-4115-A13D-2A8742C51DF8}" type="presOf" srcId="{EE989E2F-E9C8-4A87-AF09-E0C693F18052}" destId="{08717790-05F2-4343-B742-16C50ABB2609}" srcOrd="0" destOrd="0" presId="urn:microsoft.com/office/officeart/2005/8/layout/process2"/>
    <dgm:cxn modelId="{19919FF3-994A-4AED-806B-B4436FACB8DD}" srcId="{D615EE98-1EC5-4F5D-AA12-1F8603B0E51F}" destId="{10DAC9BC-B7CE-45A6-8D89-ADE7D8B17A95}" srcOrd="3" destOrd="0" parTransId="{BA00B82F-5A61-4585-982E-727B5F89FD61}" sibTransId="{DED2A06E-7B50-4BF5-8BC4-B734B4991FFE}"/>
    <dgm:cxn modelId="{30BE2B66-13D0-46AC-8D0B-BD140C9DDFDF}" type="presOf" srcId="{DED2A06E-7B50-4BF5-8BC4-B734B4991FFE}" destId="{DF2DADCF-C93D-495A-8E68-D531DB17B5B8}" srcOrd="0" destOrd="0" presId="urn:microsoft.com/office/officeart/2005/8/layout/process2"/>
    <dgm:cxn modelId="{D858507D-C6E1-4FD5-96AB-FDB82ECA953F}" type="presOf" srcId="{D615EE98-1EC5-4F5D-AA12-1F8603B0E51F}" destId="{70B99D8F-28EB-464A-B3E7-C9157766BAB0}" srcOrd="0" destOrd="0" presId="urn:microsoft.com/office/officeart/2005/8/layout/process2"/>
    <dgm:cxn modelId="{02C5DF9F-8921-48F9-A13E-F8C16ECFB761}" type="presOf" srcId="{3F9AC7C7-8BE1-4FF5-8FDE-411100E2B37D}" destId="{872106CB-01EB-41AA-A1DC-7778EF2B5FAC}" srcOrd="0" destOrd="0" presId="urn:microsoft.com/office/officeart/2005/8/layout/process2"/>
    <dgm:cxn modelId="{D21094A1-638A-42C3-AF88-B0E9EABFD8CC}" srcId="{D615EE98-1EC5-4F5D-AA12-1F8603B0E51F}" destId="{EE989E2F-E9C8-4A87-AF09-E0C693F18052}" srcOrd="1" destOrd="0" parTransId="{0C610487-61B3-4544-8126-800E3D778C44}" sibTransId="{7C463CC4-E380-413F-BFC7-4F43BA534AAE}"/>
    <dgm:cxn modelId="{9D006C6D-5F47-4F46-841B-071DB2074EBB}" srcId="{D615EE98-1EC5-4F5D-AA12-1F8603B0E51F}" destId="{D050A08C-A9EA-435E-9B58-4726A01AAE12}" srcOrd="4" destOrd="0" parTransId="{EF895BF6-141E-4F15-AE2F-F109A84968E7}" sibTransId="{11185307-DDE2-4153-AAE2-1F419B8FD78C}"/>
    <dgm:cxn modelId="{B9642054-D5D5-41AA-B3B6-2810DA242EB1}" type="presOf" srcId="{DED2A06E-7B50-4BF5-8BC4-B734B4991FFE}" destId="{C024386F-A68B-4E1A-B257-BFFCAC1EBC44}" srcOrd="1" destOrd="0" presId="urn:microsoft.com/office/officeart/2005/8/layout/process2"/>
    <dgm:cxn modelId="{95ACB517-1B55-41AE-8209-6C1352ADB524}" type="presOf" srcId="{F02A4BAD-B863-4242-860B-409BABC570E4}" destId="{A8754789-D608-432D-88F0-72D3D4995F28}" srcOrd="1" destOrd="0" presId="urn:microsoft.com/office/officeart/2005/8/layout/process2"/>
    <dgm:cxn modelId="{34D1BC40-1CE4-450F-A73E-3C6F322DB14D}" type="presOf" srcId="{6027CF0D-22D4-4A17-BD98-CFDC1092E18E}" destId="{E828C899-5C63-4948-890D-B1B34089F53E}" srcOrd="0" destOrd="0" presId="urn:microsoft.com/office/officeart/2005/8/layout/process2"/>
    <dgm:cxn modelId="{77259C96-0DF2-4DD2-A7BE-83689540CDDE}" type="presOf" srcId="{F02A4BAD-B863-4242-860B-409BABC570E4}" destId="{E9611699-82ED-4702-9BB3-47F9ADBFBF5A}" srcOrd="0" destOrd="0" presId="urn:microsoft.com/office/officeart/2005/8/layout/process2"/>
    <dgm:cxn modelId="{5A66E3E8-9B5C-4E5E-B2C4-C870085A0ED3}" srcId="{D615EE98-1EC5-4F5D-AA12-1F8603B0E51F}" destId="{3F9AC7C7-8BE1-4FF5-8FDE-411100E2B37D}" srcOrd="0" destOrd="0" parTransId="{A17C007D-3AEC-45D8-8F59-A9394B85580E}" sibTransId="{F02A4BAD-B863-4242-860B-409BABC570E4}"/>
    <dgm:cxn modelId="{9CF7AA99-89DE-494C-8A26-77CF1477D87B}" type="presOf" srcId="{7C463CC4-E380-413F-BFC7-4F43BA534AAE}" destId="{4BCA07E0-01A9-456E-981D-95A2B4494016}" srcOrd="1" destOrd="0" presId="urn:microsoft.com/office/officeart/2005/8/layout/process2"/>
    <dgm:cxn modelId="{FB2EA014-A8FF-4575-AD5C-173F331BC234}" type="presOf" srcId="{10DAC9BC-B7CE-45A6-8D89-ADE7D8B17A95}" destId="{2ADB411F-09ED-4BF6-9382-3130A4668AE2}" srcOrd="0" destOrd="0" presId="urn:microsoft.com/office/officeart/2005/8/layout/process2"/>
    <dgm:cxn modelId="{AE59BBC0-1115-4769-A214-2423E1AAB782}" type="presOf" srcId="{8EFA6989-8FC7-4E75-99D8-C052F8DC42EA}" destId="{27A97B0E-51ED-4892-B721-14C367718D06}" srcOrd="1" destOrd="0" presId="urn:microsoft.com/office/officeart/2005/8/layout/process2"/>
    <dgm:cxn modelId="{FEDF9A3A-49F4-4779-ACFB-CEC7020752C4}" type="presOf" srcId="{8EFA6989-8FC7-4E75-99D8-C052F8DC42EA}" destId="{EFB59045-FAB6-451B-B921-4A9B7D7B03B3}" srcOrd="0" destOrd="0" presId="urn:microsoft.com/office/officeart/2005/8/layout/process2"/>
    <dgm:cxn modelId="{7E195A57-3968-4334-A24F-8E915C8B6329}" srcId="{D615EE98-1EC5-4F5D-AA12-1F8603B0E51F}" destId="{6027CF0D-22D4-4A17-BD98-CFDC1092E18E}" srcOrd="2" destOrd="0" parTransId="{1ECA4283-D7FC-4528-A0D8-13EB2E5DD452}" sibTransId="{8EFA6989-8FC7-4E75-99D8-C052F8DC42EA}"/>
    <dgm:cxn modelId="{B4816835-05AA-41B7-8CAC-0437AD6135B0}" type="presOf" srcId="{D050A08C-A9EA-435E-9B58-4726A01AAE12}" destId="{521D4E83-2762-460A-AEC5-C662E0F0275B}" srcOrd="0" destOrd="0" presId="urn:microsoft.com/office/officeart/2005/8/layout/process2"/>
    <dgm:cxn modelId="{10BBD264-15E9-43F0-9323-6E22D870D960}" type="presOf" srcId="{7C463CC4-E380-413F-BFC7-4F43BA534AAE}" destId="{E1BE5547-5047-49E3-BC39-466913EDBC54}" srcOrd="0" destOrd="0" presId="urn:microsoft.com/office/officeart/2005/8/layout/process2"/>
    <dgm:cxn modelId="{E92B9823-9830-481B-AD2E-D1756845CE94}" type="presParOf" srcId="{70B99D8F-28EB-464A-B3E7-C9157766BAB0}" destId="{872106CB-01EB-41AA-A1DC-7778EF2B5FAC}" srcOrd="0" destOrd="0" presId="urn:microsoft.com/office/officeart/2005/8/layout/process2"/>
    <dgm:cxn modelId="{9042B540-8213-40CE-8D5D-11BA65E9FF88}" type="presParOf" srcId="{70B99D8F-28EB-464A-B3E7-C9157766BAB0}" destId="{E9611699-82ED-4702-9BB3-47F9ADBFBF5A}" srcOrd="1" destOrd="0" presId="urn:microsoft.com/office/officeart/2005/8/layout/process2"/>
    <dgm:cxn modelId="{C1F63C72-0BF7-4F85-93D6-CD5EF59CB4C5}" type="presParOf" srcId="{E9611699-82ED-4702-9BB3-47F9ADBFBF5A}" destId="{A8754789-D608-432D-88F0-72D3D4995F28}" srcOrd="0" destOrd="0" presId="urn:microsoft.com/office/officeart/2005/8/layout/process2"/>
    <dgm:cxn modelId="{9BE8B9F5-1720-4970-8073-DFD21C13FE7B}" type="presParOf" srcId="{70B99D8F-28EB-464A-B3E7-C9157766BAB0}" destId="{08717790-05F2-4343-B742-16C50ABB2609}" srcOrd="2" destOrd="0" presId="urn:microsoft.com/office/officeart/2005/8/layout/process2"/>
    <dgm:cxn modelId="{A9E38F01-81A8-4410-BDC6-B6958C0388D7}" type="presParOf" srcId="{70B99D8F-28EB-464A-B3E7-C9157766BAB0}" destId="{E1BE5547-5047-49E3-BC39-466913EDBC54}" srcOrd="3" destOrd="0" presId="urn:microsoft.com/office/officeart/2005/8/layout/process2"/>
    <dgm:cxn modelId="{F27C1320-C1E3-4CAB-84E8-DA05CC9C7008}" type="presParOf" srcId="{E1BE5547-5047-49E3-BC39-466913EDBC54}" destId="{4BCA07E0-01A9-456E-981D-95A2B4494016}" srcOrd="0" destOrd="0" presId="urn:microsoft.com/office/officeart/2005/8/layout/process2"/>
    <dgm:cxn modelId="{9B9E1632-DBC2-42F5-B9CD-B3F25A2510D5}" type="presParOf" srcId="{70B99D8F-28EB-464A-B3E7-C9157766BAB0}" destId="{E828C899-5C63-4948-890D-B1B34089F53E}" srcOrd="4" destOrd="0" presId="urn:microsoft.com/office/officeart/2005/8/layout/process2"/>
    <dgm:cxn modelId="{813C1B6C-4CC3-4C33-9C6F-B51AE4D3DC31}" type="presParOf" srcId="{70B99D8F-28EB-464A-B3E7-C9157766BAB0}" destId="{EFB59045-FAB6-451B-B921-4A9B7D7B03B3}" srcOrd="5" destOrd="0" presId="urn:microsoft.com/office/officeart/2005/8/layout/process2"/>
    <dgm:cxn modelId="{BB5561DE-AFC9-443D-AC7C-B55ECEC17610}" type="presParOf" srcId="{EFB59045-FAB6-451B-B921-4A9B7D7B03B3}" destId="{27A97B0E-51ED-4892-B721-14C367718D06}" srcOrd="0" destOrd="0" presId="urn:microsoft.com/office/officeart/2005/8/layout/process2"/>
    <dgm:cxn modelId="{74FC4948-6A7A-47A6-A723-655D4613076F}" type="presParOf" srcId="{70B99D8F-28EB-464A-B3E7-C9157766BAB0}" destId="{2ADB411F-09ED-4BF6-9382-3130A4668AE2}" srcOrd="6" destOrd="0" presId="urn:microsoft.com/office/officeart/2005/8/layout/process2"/>
    <dgm:cxn modelId="{750050FD-D899-4BED-87CF-E27E0E1652C1}" type="presParOf" srcId="{70B99D8F-28EB-464A-B3E7-C9157766BAB0}" destId="{DF2DADCF-C93D-495A-8E68-D531DB17B5B8}" srcOrd="7" destOrd="0" presId="urn:microsoft.com/office/officeart/2005/8/layout/process2"/>
    <dgm:cxn modelId="{4323E934-8A0A-404F-BA8F-5D1374E05600}" type="presParOf" srcId="{DF2DADCF-C93D-495A-8E68-D531DB17B5B8}" destId="{C024386F-A68B-4E1A-B257-BFFCAC1EBC44}" srcOrd="0" destOrd="0" presId="urn:microsoft.com/office/officeart/2005/8/layout/process2"/>
    <dgm:cxn modelId="{80170CA6-553D-42F1-9EB3-ABCE334806E6}" type="presParOf" srcId="{70B99D8F-28EB-464A-B3E7-C9157766BAB0}" destId="{521D4E83-2762-460A-AEC5-C662E0F0275B}"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2106CB-01EB-41AA-A1DC-7778EF2B5FAC}">
      <dsp:nvSpPr>
        <dsp:cNvPr id="0" name=""/>
        <dsp:cNvSpPr/>
      </dsp:nvSpPr>
      <dsp:spPr>
        <a:xfrm>
          <a:off x="0" y="0"/>
          <a:ext cx="2340306" cy="587440"/>
        </a:xfrm>
        <a:prstGeom prst="roundRect">
          <a:avLst>
            <a:gd name="adj" fmla="val 10000"/>
          </a:avLst>
        </a:prstGeom>
        <a:solidFill>
          <a:schemeClr val="accent1">
            <a:lumMod val="40000"/>
            <a:lumOff val="6000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kern="1200" dirty="0" smtClean="0">
              <a:latin typeface="Bauhaus 93" pitchFamily="82" charset="0"/>
            </a:rPr>
            <a:t>Operations</a:t>
          </a:r>
          <a:endParaRPr lang="en-US" sz="3200" b="0" kern="1200" dirty="0">
            <a:latin typeface="Bauhaus 93" pitchFamily="82" charset="0"/>
          </a:endParaRPr>
        </a:p>
      </dsp:txBody>
      <dsp:txXfrm>
        <a:off x="17206" y="17206"/>
        <a:ext cx="2305894" cy="553028"/>
      </dsp:txXfrm>
    </dsp:sp>
    <dsp:sp modelId="{E9611699-82ED-4702-9BB3-47F9ADBFBF5A}">
      <dsp:nvSpPr>
        <dsp:cNvPr id="0" name=""/>
        <dsp:cNvSpPr/>
      </dsp:nvSpPr>
      <dsp:spPr>
        <a:xfrm rot="5400000" flipV="1">
          <a:off x="962802" y="835043"/>
          <a:ext cx="377265" cy="181176"/>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5400000">
        <a:off x="1097082" y="736999"/>
        <a:ext cx="108706" cy="322912"/>
      </dsp:txXfrm>
    </dsp:sp>
    <dsp:sp modelId="{08717790-05F2-4343-B742-16C50ABB2609}">
      <dsp:nvSpPr>
        <dsp:cNvPr id="0" name=""/>
        <dsp:cNvSpPr/>
      </dsp:nvSpPr>
      <dsp:spPr>
        <a:xfrm>
          <a:off x="-12739" y="1296879"/>
          <a:ext cx="2365785" cy="593841"/>
        </a:xfrm>
        <a:prstGeom prst="roundRect">
          <a:avLst>
            <a:gd name="adj" fmla="val 10000"/>
          </a:avLst>
        </a:prstGeom>
        <a:solidFill>
          <a:schemeClr val="accent1">
            <a:lumMod val="40000"/>
            <a:lumOff val="6000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smtClean="0">
              <a:latin typeface="Bauhaus 93" pitchFamily="82" charset="0"/>
            </a:rPr>
            <a:t>Positioning</a:t>
          </a:r>
          <a:endParaRPr lang="en-US" sz="3200" kern="1200" dirty="0">
            <a:latin typeface="Bauhaus 93" pitchFamily="82" charset="0"/>
          </a:endParaRPr>
        </a:p>
      </dsp:txBody>
      <dsp:txXfrm>
        <a:off x="4654" y="1314272"/>
        <a:ext cx="2330999" cy="559055"/>
      </dsp:txXfrm>
    </dsp:sp>
    <dsp:sp modelId="{E1BE5547-5047-49E3-BC39-466913EDBC54}">
      <dsp:nvSpPr>
        <dsp:cNvPr id="0" name=""/>
        <dsp:cNvSpPr/>
      </dsp:nvSpPr>
      <dsp:spPr>
        <a:xfrm rot="5400000">
          <a:off x="963736" y="2146523"/>
          <a:ext cx="373951" cy="179495"/>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rot="-5400000">
        <a:off x="1096863" y="2049295"/>
        <a:ext cx="107697" cy="320103"/>
      </dsp:txXfrm>
    </dsp:sp>
    <dsp:sp modelId="{E828C899-5C63-4948-890D-B1B34089F53E}">
      <dsp:nvSpPr>
        <dsp:cNvPr id="0" name=""/>
        <dsp:cNvSpPr/>
      </dsp:nvSpPr>
      <dsp:spPr>
        <a:xfrm>
          <a:off x="0" y="2595677"/>
          <a:ext cx="2340306" cy="587440"/>
        </a:xfrm>
        <a:prstGeom prst="roundRect">
          <a:avLst>
            <a:gd name="adj" fmla="val 10000"/>
          </a:avLst>
        </a:prstGeom>
        <a:solidFill>
          <a:schemeClr val="accent1">
            <a:lumMod val="40000"/>
            <a:lumOff val="6000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smtClean="0">
              <a:latin typeface="Bauhaus 93" pitchFamily="82" charset="0"/>
            </a:rPr>
            <a:t>Promotion</a:t>
          </a:r>
          <a:endParaRPr lang="en-US" sz="3200" kern="1200" dirty="0">
            <a:latin typeface="Bauhaus 93" pitchFamily="82" charset="0"/>
          </a:endParaRPr>
        </a:p>
      </dsp:txBody>
      <dsp:txXfrm>
        <a:off x="17206" y="2612883"/>
        <a:ext cx="2305894" cy="553028"/>
      </dsp:txXfrm>
    </dsp:sp>
    <dsp:sp modelId="{EFB59045-FAB6-451B-B921-4A9B7D7B03B3}">
      <dsp:nvSpPr>
        <dsp:cNvPr id="0" name=""/>
        <dsp:cNvSpPr/>
      </dsp:nvSpPr>
      <dsp:spPr>
        <a:xfrm rot="5400000" flipV="1">
          <a:off x="974591" y="3395679"/>
          <a:ext cx="374881" cy="181176"/>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rot="-5400000">
        <a:off x="1107679" y="3298827"/>
        <a:ext cx="108706" cy="320528"/>
      </dsp:txXfrm>
    </dsp:sp>
    <dsp:sp modelId="{2ADB411F-09ED-4BF6-9382-3130A4668AE2}">
      <dsp:nvSpPr>
        <dsp:cNvPr id="0" name=""/>
        <dsp:cNvSpPr/>
      </dsp:nvSpPr>
      <dsp:spPr>
        <a:xfrm>
          <a:off x="-27972" y="3888075"/>
          <a:ext cx="2396251" cy="601483"/>
        </a:xfrm>
        <a:prstGeom prst="roundRect">
          <a:avLst>
            <a:gd name="adj" fmla="val 10000"/>
          </a:avLst>
        </a:prstGeom>
        <a:solidFill>
          <a:schemeClr val="accent1">
            <a:lumMod val="40000"/>
            <a:lumOff val="6000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smtClean="0">
              <a:latin typeface="Bauhaus 93" pitchFamily="82" charset="0"/>
            </a:rPr>
            <a:t>Financing</a:t>
          </a:r>
          <a:endParaRPr lang="en-US" sz="3200" kern="1200" dirty="0">
            <a:latin typeface="Bauhaus 93" pitchFamily="82" charset="0"/>
          </a:endParaRPr>
        </a:p>
      </dsp:txBody>
      <dsp:txXfrm>
        <a:off x="-10355" y="3905692"/>
        <a:ext cx="2361017" cy="566249"/>
      </dsp:txXfrm>
    </dsp:sp>
    <dsp:sp modelId="{DF2DADCF-C93D-495A-8E68-D531DB17B5B8}">
      <dsp:nvSpPr>
        <dsp:cNvPr id="0" name=""/>
        <dsp:cNvSpPr/>
      </dsp:nvSpPr>
      <dsp:spPr>
        <a:xfrm rot="5400000" flipV="1">
          <a:off x="974591" y="4735130"/>
          <a:ext cx="374881" cy="181176"/>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rot="-5400000">
        <a:off x="1107679" y="4638278"/>
        <a:ext cx="108706" cy="320528"/>
      </dsp:txXfrm>
    </dsp:sp>
    <dsp:sp modelId="{521D4E83-2762-460A-AEC5-C662E0F0275B}">
      <dsp:nvSpPr>
        <dsp:cNvPr id="0" name=""/>
        <dsp:cNvSpPr/>
      </dsp:nvSpPr>
      <dsp:spPr>
        <a:xfrm>
          <a:off x="0" y="5194515"/>
          <a:ext cx="2340306" cy="587440"/>
        </a:xfrm>
        <a:prstGeom prst="roundRect">
          <a:avLst>
            <a:gd name="adj" fmla="val 10000"/>
          </a:avLst>
        </a:prstGeom>
        <a:solidFill>
          <a:schemeClr val="accent1">
            <a:lumMod val="40000"/>
            <a:lumOff val="6000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smtClean="0">
              <a:latin typeface="Bauhaus 93" pitchFamily="82" charset="0"/>
            </a:rPr>
            <a:t>Closing</a:t>
          </a:r>
          <a:endParaRPr lang="en-US" sz="3200" kern="1200" dirty="0">
            <a:latin typeface="Bauhaus 93" pitchFamily="82" charset="0"/>
          </a:endParaRPr>
        </a:p>
      </dsp:txBody>
      <dsp:txXfrm>
        <a:off x="17206" y="5211721"/>
        <a:ext cx="2305894" cy="5530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94BC7-37F4-F942-91F8-9B260D0A3F53}">
      <dsp:nvSpPr>
        <dsp:cNvPr id="0" name=""/>
        <dsp:cNvSpPr/>
      </dsp:nvSpPr>
      <dsp:spPr>
        <a:xfrm>
          <a:off x="1634713" y="379508"/>
          <a:ext cx="3964220" cy="5056403"/>
        </a:xfrm>
        <a:prstGeom prst="roundRect">
          <a:avLst/>
        </a:prstGeom>
        <a:no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7CC12F6-4731-C84A-A71C-C939C2FE297A}">
      <dsp:nvSpPr>
        <dsp:cNvPr id="0" name=""/>
        <dsp:cNvSpPr/>
      </dsp:nvSpPr>
      <dsp:spPr>
        <a:xfrm>
          <a:off x="1793282" y="2199813"/>
          <a:ext cx="3052449" cy="3033842"/>
        </a:xfrm>
        <a:prstGeom prst="rect">
          <a:avLst/>
        </a:prstGeom>
        <a:noFill/>
        <a:ln>
          <a:noFill/>
        </a:ln>
        <a:effectLst>
          <a:outerShdw blurRad="40000" dist="23000" dir="5400000" rotWithShape="0">
            <a:srgbClr val="000000">
              <a:alpha val="35000"/>
            </a:srgbClr>
          </a:outerShdw>
        </a:effectLst>
        <a:sp3d/>
      </dsp:spPr>
      <dsp:style>
        <a:lnRef idx="0">
          <a:scrgbClr r="0" g="0" b="0"/>
        </a:lnRef>
        <a:fillRef idx="3">
          <a:scrgbClr r="0" g="0" b="0"/>
        </a:fillRef>
        <a:effectRef idx="2">
          <a:scrgbClr r="0" g="0" b="0"/>
        </a:effectRef>
        <a:fontRef idx="minor">
          <a:schemeClr val="lt1"/>
        </a:fontRef>
      </dsp:style>
      <dsp:txBody>
        <a:bodyPr spcFirstLastPara="0" vert="horz" wrap="square" lIns="165100" tIns="165100" rIns="165100" bIns="165100" numCol="1" spcCol="1270" anchor="b" anchorCtr="0">
          <a:noAutofit/>
        </a:bodyPr>
        <a:lstStyle/>
        <a:p>
          <a:pPr lvl="0" algn="l" defTabSz="2889250">
            <a:lnSpc>
              <a:spcPct val="90000"/>
            </a:lnSpc>
            <a:spcBef>
              <a:spcPct val="0"/>
            </a:spcBef>
            <a:spcAft>
              <a:spcPct val="35000"/>
            </a:spcAft>
          </a:pPr>
          <a:r>
            <a:rPr lang="en-US" sz="6500" kern="1200" dirty="0" smtClean="0"/>
            <a:t> </a:t>
          </a:r>
          <a:endParaRPr lang="en-US" sz="6500" kern="1200" dirty="0"/>
        </a:p>
      </dsp:txBody>
      <dsp:txXfrm>
        <a:off x="1793282" y="2199813"/>
        <a:ext cx="3052449" cy="3033842"/>
      </dsp:txXfrm>
    </dsp:sp>
    <dsp:sp modelId="{201CD16B-3179-EA4E-B47D-2DCCC75A1045}">
      <dsp:nvSpPr>
        <dsp:cNvPr id="0" name=""/>
        <dsp:cNvSpPr/>
      </dsp:nvSpPr>
      <dsp:spPr>
        <a:xfrm>
          <a:off x="4916319" y="126688"/>
          <a:ext cx="1365228" cy="136522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7000" r="-27000"/>
          </a:stretch>
        </a:blipFill>
        <a:ln w="57150" cmpd="sng">
          <a:solidFill>
            <a:schemeClr val="tx1"/>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834E3E3-29AF-5E45-85BF-DF306A02D7DC}">
      <dsp:nvSpPr>
        <dsp:cNvPr id="0" name=""/>
        <dsp:cNvSpPr/>
      </dsp:nvSpPr>
      <dsp:spPr>
        <a:xfrm>
          <a:off x="6281548" y="126688"/>
          <a:ext cx="363269" cy="1365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12700" rIns="25400" bIns="12700" numCol="1" spcCol="1270" anchor="ctr" anchorCtr="0">
          <a:noAutofit/>
        </a:bodyPr>
        <a:lstStyle/>
        <a:p>
          <a:pPr lvl="0" algn="l" defTabSz="444500">
            <a:lnSpc>
              <a:spcPct val="90000"/>
            </a:lnSpc>
            <a:spcBef>
              <a:spcPct val="0"/>
            </a:spcBef>
            <a:spcAft>
              <a:spcPct val="35000"/>
            </a:spcAft>
          </a:pPr>
          <a:endParaRPr lang="en-US" sz="1000" kern="1200" dirty="0"/>
        </a:p>
      </dsp:txBody>
      <dsp:txXfrm>
        <a:off x="6281548" y="126688"/>
        <a:ext cx="363269" cy="1365228"/>
      </dsp:txXfrm>
    </dsp:sp>
    <dsp:sp modelId="{FE65DA60-CC28-2E42-B022-66052019FE33}">
      <dsp:nvSpPr>
        <dsp:cNvPr id="0" name=""/>
        <dsp:cNvSpPr/>
      </dsp:nvSpPr>
      <dsp:spPr>
        <a:xfrm>
          <a:off x="4916319" y="1737658"/>
          <a:ext cx="1365228" cy="136522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a:ln w="57150" cmpd="sng">
          <a:solidFill>
            <a:srgbClr val="000000"/>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B24B225-64AF-A54E-A6E9-15F9E085F015}">
      <dsp:nvSpPr>
        <dsp:cNvPr id="0" name=""/>
        <dsp:cNvSpPr/>
      </dsp:nvSpPr>
      <dsp:spPr>
        <a:xfrm>
          <a:off x="6281548" y="1737658"/>
          <a:ext cx="363269" cy="1365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12700" rIns="25400" bIns="12700" numCol="1" spcCol="1270" anchor="ctr" anchorCtr="0">
          <a:noAutofit/>
        </a:bodyPr>
        <a:lstStyle/>
        <a:p>
          <a:pPr lvl="0" algn="l" defTabSz="444500">
            <a:lnSpc>
              <a:spcPct val="90000"/>
            </a:lnSpc>
            <a:spcBef>
              <a:spcPct val="0"/>
            </a:spcBef>
            <a:spcAft>
              <a:spcPct val="35000"/>
            </a:spcAft>
          </a:pPr>
          <a:endParaRPr lang="en-US" sz="1000" kern="1200"/>
        </a:p>
      </dsp:txBody>
      <dsp:txXfrm>
        <a:off x="6281548" y="1737658"/>
        <a:ext cx="363269" cy="1365228"/>
      </dsp:txXfrm>
    </dsp:sp>
    <dsp:sp modelId="{20E8943A-AB5B-DC41-B963-10AB5D37EC9C}">
      <dsp:nvSpPr>
        <dsp:cNvPr id="0" name=""/>
        <dsp:cNvSpPr/>
      </dsp:nvSpPr>
      <dsp:spPr>
        <a:xfrm>
          <a:off x="4916319" y="3348628"/>
          <a:ext cx="1365228" cy="136522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57150" cmpd="sng">
          <a:solidFill>
            <a:srgbClr val="000000"/>
          </a:solid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D8E351D-A187-9140-94BA-BC3CA8B64FFB}">
      <dsp:nvSpPr>
        <dsp:cNvPr id="0" name=""/>
        <dsp:cNvSpPr/>
      </dsp:nvSpPr>
      <dsp:spPr>
        <a:xfrm>
          <a:off x="6281548" y="3348628"/>
          <a:ext cx="363269" cy="1365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12700" rIns="25400" bIns="12700" numCol="1" spcCol="1270" anchor="ctr" anchorCtr="0">
          <a:noAutofit/>
        </a:bodyPr>
        <a:lstStyle/>
        <a:p>
          <a:pPr lvl="0" algn="l" defTabSz="444500">
            <a:lnSpc>
              <a:spcPct val="90000"/>
            </a:lnSpc>
            <a:spcBef>
              <a:spcPct val="0"/>
            </a:spcBef>
            <a:spcAft>
              <a:spcPct val="35000"/>
            </a:spcAft>
          </a:pPr>
          <a:endParaRPr lang="en-US" sz="1000" kern="1200"/>
        </a:p>
      </dsp:txBody>
      <dsp:txXfrm>
        <a:off x="6281548" y="3348628"/>
        <a:ext cx="363269" cy="13652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2106CB-01EB-41AA-A1DC-7778EF2B5FAC}">
      <dsp:nvSpPr>
        <dsp:cNvPr id="0" name=""/>
        <dsp:cNvSpPr/>
      </dsp:nvSpPr>
      <dsp:spPr>
        <a:xfrm>
          <a:off x="0" y="0"/>
          <a:ext cx="2340306" cy="587440"/>
        </a:xfrm>
        <a:prstGeom prst="roundRect">
          <a:avLst>
            <a:gd name="adj" fmla="val 10000"/>
          </a:avLst>
        </a:prstGeom>
        <a:solidFill>
          <a:schemeClr val="accent1">
            <a:lumMod val="40000"/>
            <a:lumOff val="6000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0" kern="1200" dirty="0" smtClean="0">
              <a:latin typeface="Bauhaus 93" pitchFamily="82" charset="0"/>
            </a:rPr>
            <a:t>Operations</a:t>
          </a:r>
          <a:endParaRPr lang="en-US" sz="3200" b="0" kern="1200" dirty="0">
            <a:latin typeface="Bauhaus 93" pitchFamily="82" charset="0"/>
          </a:endParaRPr>
        </a:p>
      </dsp:txBody>
      <dsp:txXfrm>
        <a:off x="17206" y="17206"/>
        <a:ext cx="2305894" cy="553028"/>
      </dsp:txXfrm>
    </dsp:sp>
    <dsp:sp modelId="{E9611699-82ED-4702-9BB3-47F9ADBFBF5A}">
      <dsp:nvSpPr>
        <dsp:cNvPr id="0" name=""/>
        <dsp:cNvSpPr/>
      </dsp:nvSpPr>
      <dsp:spPr>
        <a:xfrm rot="5400000" flipV="1">
          <a:off x="962802" y="835043"/>
          <a:ext cx="377265" cy="181176"/>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rot="-5400000">
        <a:off x="1097082" y="736999"/>
        <a:ext cx="108706" cy="322912"/>
      </dsp:txXfrm>
    </dsp:sp>
    <dsp:sp modelId="{08717790-05F2-4343-B742-16C50ABB2609}">
      <dsp:nvSpPr>
        <dsp:cNvPr id="0" name=""/>
        <dsp:cNvSpPr/>
      </dsp:nvSpPr>
      <dsp:spPr>
        <a:xfrm>
          <a:off x="-12739" y="1296879"/>
          <a:ext cx="2365785" cy="593841"/>
        </a:xfrm>
        <a:prstGeom prst="roundRect">
          <a:avLst>
            <a:gd name="adj" fmla="val 10000"/>
          </a:avLst>
        </a:prstGeom>
        <a:solidFill>
          <a:schemeClr val="accent1">
            <a:lumMod val="40000"/>
            <a:lumOff val="6000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smtClean="0">
              <a:latin typeface="Bauhaus 93" pitchFamily="82" charset="0"/>
            </a:rPr>
            <a:t>Positioning</a:t>
          </a:r>
          <a:endParaRPr lang="en-US" sz="3200" kern="1200" dirty="0">
            <a:latin typeface="Bauhaus 93" pitchFamily="82" charset="0"/>
          </a:endParaRPr>
        </a:p>
      </dsp:txBody>
      <dsp:txXfrm>
        <a:off x="4654" y="1314272"/>
        <a:ext cx="2330999" cy="559055"/>
      </dsp:txXfrm>
    </dsp:sp>
    <dsp:sp modelId="{E1BE5547-5047-49E3-BC39-466913EDBC54}">
      <dsp:nvSpPr>
        <dsp:cNvPr id="0" name=""/>
        <dsp:cNvSpPr/>
      </dsp:nvSpPr>
      <dsp:spPr>
        <a:xfrm rot="5400000">
          <a:off x="963736" y="2146523"/>
          <a:ext cx="373951" cy="179495"/>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rot="-5400000">
        <a:off x="1096863" y="2049295"/>
        <a:ext cx="107697" cy="320103"/>
      </dsp:txXfrm>
    </dsp:sp>
    <dsp:sp modelId="{E828C899-5C63-4948-890D-B1B34089F53E}">
      <dsp:nvSpPr>
        <dsp:cNvPr id="0" name=""/>
        <dsp:cNvSpPr/>
      </dsp:nvSpPr>
      <dsp:spPr>
        <a:xfrm>
          <a:off x="0" y="2595677"/>
          <a:ext cx="2340306" cy="587440"/>
        </a:xfrm>
        <a:prstGeom prst="roundRect">
          <a:avLst>
            <a:gd name="adj" fmla="val 10000"/>
          </a:avLst>
        </a:prstGeom>
        <a:solidFill>
          <a:schemeClr val="accent1">
            <a:lumMod val="40000"/>
            <a:lumOff val="6000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smtClean="0">
              <a:latin typeface="Bauhaus 93" pitchFamily="82" charset="0"/>
            </a:rPr>
            <a:t>Promotion</a:t>
          </a:r>
          <a:endParaRPr lang="en-US" sz="3200" kern="1200" dirty="0">
            <a:latin typeface="Bauhaus 93" pitchFamily="82" charset="0"/>
          </a:endParaRPr>
        </a:p>
      </dsp:txBody>
      <dsp:txXfrm>
        <a:off x="17206" y="2612883"/>
        <a:ext cx="2305894" cy="553028"/>
      </dsp:txXfrm>
    </dsp:sp>
    <dsp:sp modelId="{EFB59045-FAB6-451B-B921-4A9B7D7B03B3}">
      <dsp:nvSpPr>
        <dsp:cNvPr id="0" name=""/>
        <dsp:cNvSpPr/>
      </dsp:nvSpPr>
      <dsp:spPr>
        <a:xfrm rot="5400000" flipV="1">
          <a:off x="974591" y="3395679"/>
          <a:ext cx="374881" cy="181176"/>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rot="-5400000">
        <a:off x="1107679" y="3298827"/>
        <a:ext cx="108706" cy="320528"/>
      </dsp:txXfrm>
    </dsp:sp>
    <dsp:sp modelId="{2ADB411F-09ED-4BF6-9382-3130A4668AE2}">
      <dsp:nvSpPr>
        <dsp:cNvPr id="0" name=""/>
        <dsp:cNvSpPr/>
      </dsp:nvSpPr>
      <dsp:spPr>
        <a:xfrm>
          <a:off x="-27972" y="3888075"/>
          <a:ext cx="2396251" cy="601483"/>
        </a:xfrm>
        <a:prstGeom prst="roundRect">
          <a:avLst>
            <a:gd name="adj" fmla="val 10000"/>
          </a:avLst>
        </a:prstGeom>
        <a:solidFill>
          <a:schemeClr val="accent1">
            <a:lumMod val="40000"/>
            <a:lumOff val="6000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smtClean="0">
              <a:latin typeface="Bauhaus 93" pitchFamily="82" charset="0"/>
            </a:rPr>
            <a:t>Financing</a:t>
          </a:r>
          <a:endParaRPr lang="en-US" sz="3200" kern="1200" dirty="0">
            <a:latin typeface="Bauhaus 93" pitchFamily="82" charset="0"/>
          </a:endParaRPr>
        </a:p>
      </dsp:txBody>
      <dsp:txXfrm>
        <a:off x="-10355" y="3905692"/>
        <a:ext cx="2361017" cy="566249"/>
      </dsp:txXfrm>
    </dsp:sp>
    <dsp:sp modelId="{DF2DADCF-C93D-495A-8E68-D531DB17B5B8}">
      <dsp:nvSpPr>
        <dsp:cNvPr id="0" name=""/>
        <dsp:cNvSpPr/>
      </dsp:nvSpPr>
      <dsp:spPr>
        <a:xfrm rot="5400000" flipV="1">
          <a:off x="974591" y="4735130"/>
          <a:ext cx="374881" cy="181176"/>
        </a:xfrm>
        <a:prstGeom prst="righ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US" sz="2200" kern="1200"/>
        </a:p>
      </dsp:txBody>
      <dsp:txXfrm rot="-5400000">
        <a:off x="1107679" y="4638278"/>
        <a:ext cx="108706" cy="320528"/>
      </dsp:txXfrm>
    </dsp:sp>
    <dsp:sp modelId="{521D4E83-2762-460A-AEC5-C662E0F0275B}">
      <dsp:nvSpPr>
        <dsp:cNvPr id="0" name=""/>
        <dsp:cNvSpPr/>
      </dsp:nvSpPr>
      <dsp:spPr>
        <a:xfrm>
          <a:off x="0" y="5194515"/>
          <a:ext cx="2340306" cy="587440"/>
        </a:xfrm>
        <a:prstGeom prst="roundRect">
          <a:avLst>
            <a:gd name="adj" fmla="val 10000"/>
          </a:avLst>
        </a:prstGeom>
        <a:solidFill>
          <a:schemeClr val="accent1">
            <a:lumMod val="40000"/>
            <a:lumOff val="6000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smtClean="0">
              <a:latin typeface="Bauhaus 93" pitchFamily="82" charset="0"/>
            </a:rPr>
            <a:t>Closing</a:t>
          </a:r>
          <a:endParaRPr lang="en-US" sz="3200" kern="1200" dirty="0">
            <a:latin typeface="Bauhaus 93" pitchFamily="82" charset="0"/>
          </a:endParaRPr>
        </a:p>
      </dsp:txBody>
      <dsp:txXfrm>
        <a:off x="17206" y="5211721"/>
        <a:ext cx="2305894" cy="5530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77988-9E3C-44F3-A076-947CA79506B8}">
      <dsp:nvSpPr>
        <dsp:cNvPr id="0" name=""/>
        <dsp:cNvSpPr/>
      </dsp:nvSpPr>
      <dsp:spPr>
        <a:xfrm>
          <a:off x="3330047" y="750083"/>
          <a:ext cx="2399222" cy="5591017"/>
        </a:xfrm>
        <a:prstGeom prst="roundRect">
          <a:avLst/>
        </a:prstGeom>
        <a:solidFill>
          <a:schemeClr val="accent3">
            <a:tint val="40000"/>
            <a:hueOff val="0"/>
            <a:satOff val="0"/>
            <a:lumOff val="0"/>
            <a:alphaOff val="0"/>
          </a:scheme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0DADAA68-4129-4F66-87C2-DE994B63A4F5}">
      <dsp:nvSpPr>
        <dsp:cNvPr id="0" name=""/>
        <dsp:cNvSpPr/>
      </dsp:nvSpPr>
      <dsp:spPr>
        <a:xfrm>
          <a:off x="637692" y="4232663"/>
          <a:ext cx="5065167" cy="146221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11760" tIns="111760" rIns="111760" bIns="111760" numCol="1" spcCol="1270" anchor="b" anchorCtr="0">
          <a:noAutofit/>
        </a:bodyPr>
        <a:lstStyle/>
        <a:p>
          <a:pPr lvl="0" algn="l" defTabSz="1955800">
            <a:lnSpc>
              <a:spcPct val="90000"/>
            </a:lnSpc>
            <a:spcBef>
              <a:spcPct val="0"/>
            </a:spcBef>
            <a:spcAft>
              <a:spcPct val="35000"/>
            </a:spcAft>
          </a:pPr>
          <a:r>
            <a:rPr lang="en-US" sz="4400" kern="1200" dirty="0" smtClean="0">
              <a:latin typeface="Gill Sans Ultra Bold" pitchFamily="34" charset="0"/>
            </a:rPr>
            <a:t>Target Market</a:t>
          </a:r>
          <a:endParaRPr lang="en-US" sz="4400" kern="1200" dirty="0">
            <a:latin typeface="Gill Sans Ultra Bold" pitchFamily="34" charset="0"/>
          </a:endParaRPr>
        </a:p>
      </dsp:txBody>
      <dsp:txXfrm>
        <a:off x="637692" y="4232663"/>
        <a:ext cx="5065167" cy="1462216"/>
      </dsp:txXfrm>
    </dsp:sp>
    <dsp:sp modelId="{6A2728F2-B9E1-4BF3-BC9D-B08157142136}">
      <dsp:nvSpPr>
        <dsp:cNvPr id="0" name=""/>
        <dsp:cNvSpPr/>
      </dsp:nvSpPr>
      <dsp:spPr>
        <a:xfrm>
          <a:off x="5633878" y="2303855"/>
          <a:ext cx="2344196" cy="214981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2000" b="-32000"/>
          </a:stretch>
        </a:blip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DE0ED784-100E-4D8E-AE9C-D9CAD79282F2}">
      <dsp:nvSpPr>
        <dsp:cNvPr id="0" name=""/>
        <dsp:cNvSpPr/>
      </dsp:nvSpPr>
      <dsp:spPr>
        <a:xfrm>
          <a:off x="7355354" y="411944"/>
          <a:ext cx="348123" cy="1329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12700" rIns="25400" bIns="12700" numCol="1" spcCol="1270" anchor="ctr" anchorCtr="0">
          <a:noAutofit/>
        </a:bodyPr>
        <a:lstStyle/>
        <a:p>
          <a:pPr lvl="0" algn="l" defTabSz="444500">
            <a:lnSpc>
              <a:spcPct val="90000"/>
            </a:lnSpc>
            <a:spcBef>
              <a:spcPct val="0"/>
            </a:spcBef>
            <a:spcAft>
              <a:spcPct val="35000"/>
            </a:spcAft>
          </a:pPr>
          <a:endParaRPr lang="en-US" sz="1000" kern="1200"/>
        </a:p>
      </dsp:txBody>
      <dsp:txXfrm>
        <a:off x="7355354" y="411944"/>
        <a:ext cx="348123" cy="1329761"/>
      </dsp:txXfrm>
    </dsp:sp>
    <dsp:sp modelId="{76561340-E81C-4549-A182-184D4312EDB3}">
      <dsp:nvSpPr>
        <dsp:cNvPr id="0" name=""/>
        <dsp:cNvSpPr/>
      </dsp:nvSpPr>
      <dsp:spPr>
        <a:xfrm>
          <a:off x="5682488" y="216422"/>
          <a:ext cx="2293040" cy="202208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3000" r="-13000"/>
          </a:stretch>
        </a:blip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87C215F4-4182-4BB1-8F8A-70366374B948}">
      <dsp:nvSpPr>
        <dsp:cNvPr id="0" name=""/>
        <dsp:cNvSpPr/>
      </dsp:nvSpPr>
      <dsp:spPr>
        <a:xfrm>
          <a:off x="7355354" y="2737251"/>
          <a:ext cx="348123" cy="1329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12700" rIns="25400" bIns="12700" numCol="1" spcCol="1270" anchor="ctr" anchorCtr="0">
          <a:noAutofit/>
        </a:bodyPr>
        <a:lstStyle/>
        <a:p>
          <a:pPr lvl="0" algn="l" defTabSz="444500">
            <a:lnSpc>
              <a:spcPct val="90000"/>
            </a:lnSpc>
            <a:spcBef>
              <a:spcPct val="0"/>
            </a:spcBef>
            <a:spcAft>
              <a:spcPct val="35000"/>
            </a:spcAft>
          </a:pPr>
          <a:endParaRPr lang="en-US" sz="1000" kern="1200"/>
        </a:p>
      </dsp:txBody>
      <dsp:txXfrm>
        <a:off x="7355354" y="2737251"/>
        <a:ext cx="348123" cy="1329761"/>
      </dsp:txXfrm>
    </dsp:sp>
    <dsp:sp modelId="{2847862C-D124-4228-B42D-63A35C8D612D}">
      <dsp:nvSpPr>
        <dsp:cNvPr id="0" name=""/>
        <dsp:cNvSpPr/>
      </dsp:nvSpPr>
      <dsp:spPr>
        <a:xfrm>
          <a:off x="5633878" y="4500568"/>
          <a:ext cx="2244118" cy="2203547"/>
        </a:xfrm>
        <a:prstGeom prst="ellipse">
          <a:avLst/>
        </a:prstGeom>
        <a:blipFill rotWithShape="1">
          <a:blip xmlns:r="http://schemas.openxmlformats.org/officeDocument/2006/relationships" r:embed="rId3"/>
          <a:stretch>
            <a:fillRect/>
          </a:stretch>
        </a:blipFill>
        <a:ln w="25400" cap="flat" cmpd="sng" algn="ctr">
          <a:solidFill>
            <a:srgbClr val="C00000"/>
          </a:solidFill>
          <a:prstDash val="solid"/>
        </a:ln>
        <a:effectLst/>
      </dsp:spPr>
      <dsp:style>
        <a:lnRef idx="2">
          <a:scrgbClr r="0" g="0" b="0"/>
        </a:lnRef>
        <a:fillRef idx="1">
          <a:scrgbClr r="0" g="0" b="0"/>
        </a:fillRef>
        <a:effectRef idx="0">
          <a:scrgbClr r="0" g="0" b="0"/>
        </a:effectRef>
        <a:fontRef idx="minor"/>
      </dsp:style>
    </dsp:sp>
    <dsp:sp modelId="{BF320811-0734-416C-9EA1-EFB8DD457257}">
      <dsp:nvSpPr>
        <dsp:cNvPr id="0" name=""/>
        <dsp:cNvSpPr/>
      </dsp:nvSpPr>
      <dsp:spPr>
        <a:xfrm>
          <a:off x="7355354" y="5089426"/>
          <a:ext cx="348123" cy="1329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12700" rIns="25400" bIns="12700" numCol="1" spcCol="1270" anchor="ctr" anchorCtr="0">
          <a:noAutofit/>
        </a:bodyPr>
        <a:lstStyle/>
        <a:p>
          <a:pPr lvl="0" algn="l" defTabSz="444500">
            <a:lnSpc>
              <a:spcPct val="90000"/>
            </a:lnSpc>
            <a:spcBef>
              <a:spcPct val="0"/>
            </a:spcBef>
            <a:spcAft>
              <a:spcPct val="35000"/>
            </a:spcAft>
          </a:pPr>
          <a:endParaRPr lang="en-US" sz="1000" kern="1200"/>
        </a:p>
      </dsp:txBody>
      <dsp:txXfrm>
        <a:off x="7355354" y="5089426"/>
        <a:ext cx="348123" cy="13297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5438458" y="0"/>
            <a:ext cx="4160520" cy="365760"/>
          </a:xfrm>
          <a:prstGeom prst="rect">
            <a:avLst/>
          </a:prstGeom>
        </p:spPr>
        <p:txBody>
          <a:bodyPr vert="horz" lIns="96661" tIns="48331" rIns="96661" bIns="48331" rtlCol="0"/>
          <a:lstStyle>
            <a:lvl1pPr algn="r">
              <a:defRPr sz="1300"/>
            </a:lvl1pPr>
          </a:lstStyle>
          <a:p>
            <a:fld id="{A07AF125-2668-47DF-9B71-285428E04900}" type="datetimeFigureOut">
              <a:rPr lang="en-US" smtClean="0"/>
              <a:t>3/10/11</a:t>
            </a:fld>
            <a:endParaRPr lang="en-US"/>
          </a:p>
        </p:txBody>
      </p:sp>
      <p:sp>
        <p:nvSpPr>
          <p:cNvPr id="4" name="Footer Placeholder 3"/>
          <p:cNvSpPr>
            <a:spLocks noGrp="1"/>
          </p:cNvSpPr>
          <p:nvPr>
            <p:ph type="ftr" sz="quarter" idx="2"/>
          </p:nvPr>
        </p:nvSpPr>
        <p:spPr>
          <a:xfrm>
            <a:off x="0" y="6948171"/>
            <a:ext cx="4160520" cy="3657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5438458" y="6948171"/>
            <a:ext cx="4160520" cy="365760"/>
          </a:xfrm>
          <a:prstGeom prst="rect">
            <a:avLst/>
          </a:prstGeom>
        </p:spPr>
        <p:txBody>
          <a:bodyPr vert="horz" lIns="96661" tIns="48331" rIns="96661" bIns="48331" rtlCol="0" anchor="b"/>
          <a:lstStyle>
            <a:lvl1pPr algn="r">
              <a:defRPr sz="1300"/>
            </a:lvl1pPr>
          </a:lstStyle>
          <a:p>
            <a:fld id="{2ED8E28D-AD58-4BED-8AD2-266E7BC79CD6}" type="slidenum">
              <a:rPr lang="en-US" smtClean="0"/>
              <a:t>‹#›</a:t>
            </a:fld>
            <a:endParaRPr lang="en-US"/>
          </a:p>
        </p:txBody>
      </p:sp>
    </p:spTree>
    <p:extLst>
      <p:ext uri="{BB962C8B-B14F-4D97-AF65-F5344CB8AC3E}">
        <p14:creationId xmlns:p14="http://schemas.microsoft.com/office/powerpoint/2010/main" val="30415017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838" cy="3651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438775" y="0"/>
            <a:ext cx="4160838" cy="365125"/>
          </a:xfrm>
          <a:prstGeom prst="rect">
            <a:avLst/>
          </a:prstGeom>
        </p:spPr>
        <p:txBody>
          <a:bodyPr vert="horz" lIns="91440" tIns="45720" rIns="91440" bIns="45720" rtlCol="0"/>
          <a:lstStyle>
            <a:lvl1pPr algn="r">
              <a:defRPr sz="1200"/>
            </a:lvl1pPr>
          </a:lstStyle>
          <a:p>
            <a:fld id="{F8F40E1D-8DF3-43D3-B311-EA91019CDC28}" type="datetimeFigureOut">
              <a:rPr lang="en-US" smtClean="0"/>
              <a:t>3/10/11</a:t>
            </a:fld>
            <a:endParaRPr lang="en-US"/>
          </a:p>
        </p:txBody>
      </p:sp>
      <p:sp>
        <p:nvSpPr>
          <p:cNvPr id="4" name="Slide Image Placeholder 3"/>
          <p:cNvSpPr>
            <a:spLocks noGrp="1" noRot="1" noChangeAspect="1"/>
          </p:cNvSpPr>
          <p:nvPr>
            <p:ph type="sldImg" idx="2"/>
          </p:nvPr>
        </p:nvSpPr>
        <p:spPr>
          <a:xfrm>
            <a:off x="2971800" y="549275"/>
            <a:ext cx="3657600" cy="27432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60438" y="3475038"/>
            <a:ext cx="7680325" cy="32908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948488"/>
            <a:ext cx="4160838" cy="3651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438775" y="6948488"/>
            <a:ext cx="4160838" cy="365125"/>
          </a:xfrm>
          <a:prstGeom prst="rect">
            <a:avLst/>
          </a:prstGeom>
        </p:spPr>
        <p:txBody>
          <a:bodyPr vert="horz" lIns="91440" tIns="45720" rIns="91440" bIns="45720" rtlCol="0" anchor="b"/>
          <a:lstStyle>
            <a:lvl1pPr algn="r">
              <a:defRPr sz="1200"/>
            </a:lvl1pPr>
          </a:lstStyle>
          <a:p>
            <a:fld id="{2DD4E3EE-7E1A-482C-B6A4-2C6A0B7D1E3E}" type="slidenum">
              <a:rPr lang="en-US" smtClean="0"/>
              <a:t>‹#›</a:t>
            </a:fld>
            <a:endParaRPr lang="en-US"/>
          </a:p>
        </p:txBody>
      </p:sp>
    </p:spTree>
    <p:extLst>
      <p:ext uri="{BB962C8B-B14F-4D97-AF65-F5344CB8AC3E}">
        <p14:creationId xmlns:p14="http://schemas.microsoft.com/office/powerpoint/2010/main" val="361867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HK" altLang="en-US" dirty="0"/>
          </a:p>
        </p:txBody>
      </p:sp>
      <p:sp>
        <p:nvSpPr>
          <p:cNvPr id="4" name="Slide Number Placeholder 3"/>
          <p:cNvSpPr>
            <a:spLocks noGrp="1"/>
          </p:cNvSpPr>
          <p:nvPr>
            <p:ph type="sldNum" sz="quarter" idx="10"/>
          </p:nvPr>
        </p:nvSpPr>
        <p:spPr/>
        <p:txBody>
          <a:bodyPr/>
          <a:lstStyle/>
          <a:p>
            <a:fld id="{2DD4E3EE-7E1A-482C-B6A4-2C6A0B7D1E3E}" type="slidenum">
              <a:rPr lang="en-US" smtClean="0"/>
              <a:t>1</a:t>
            </a:fld>
            <a:endParaRPr lang="en-US"/>
          </a:p>
        </p:txBody>
      </p:sp>
    </p:spTree>
    <p:extLst>
      <p:ext uri="{BB962C8B-B14F-4D97-AF65-F5344CB8AC3E}">
        <p14:creationId xmlns:p14="http://schemas.microsoft.com/office/powerpoint/2010/main" val="1371266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idea is to create an energetic, fun and edgy ambiance that blends in multiple elements of these various music genres.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interior of the karaoke box is going to represent this vibe with a simple and cool pop art/ retro style.</a:t>
            </a:r>
            <a:endParaRPr lang="en-US" dirty="0"/>
          </a:p>
        </p:txBody>
      </p:sp>
      <p:sp>
        <p:nvSpPr>
          <p:cNvPr id="4" name="Slide Number Placeholder 3"/>
          <p:cNvSpPr>
            <a:spLocks noGrp="1"/>
          </p:cNvSpPr>
          <p:nvPr>
            <p:ph type="sldNum" sz="quarter" idx="10"/>
          </p:nvPr>
        </p:nvSpPr>
        <p:spPr/>
        <p:txBody>
          <a:bodyPr/>
          <a:lstStyle/>
          <a:p>
            <a:fld id="{2DD4E3EE-7E1A-482C-B6A4-2C6A0B7D1E3E}" type="slidenum">
              <a:rPr lang="en-US" smtClean="0"/>
              <a:t>43</a:t>
            </a:fld>
            <a:endParaRPr lang="en-US"/>
          </a:p>
        </p:txBody>
      </p:sp>
    </p:spTree>
    <p:extLst>
      <p:ext uri="{BB962C8B-B14F-4D97-AF65-F5344CB8AC3E}">
        <p14:creationId xmlns:p14="http://schemas.microsoft.com/office/powerpoint/2010/main" val="1228461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will use bold colors, distinct contrasts, and…..</a:t>
            </a:r>
            <a:endParaRPr lang="en-US" dirty="0"/>
          </a:p>
        </p:txBody>
      </p:sp>
      <p:sp>
        <p:nvSpPr>
          <p:cNvPr id="4" name="Slide Number Placeholder 3"/>
          <p:cNvSpPr>
            <a:spLocks noGrp="1"/>
          </p:cNvSpPr>
          <p:nvPr>
            <p:ph type="sldNum" sz="quarter" idx="10"/>
          </p:nvPr>
        </p:nvSpPr>
        <p:spPr/>
        <p:txBody>
          <a:bodyPr/>
          <a:lstStyle/>
          <a:p>
            <a:fld id="{2DD4E3EE-7E1A-482C-B6A4-2C6A0B7D1E3E}" type="slidenum">
              <a:rPr lang="en-US" smtClean="0"/>
              <a:t>44</a:t>
            </a:fld>
            <a:endParaRPr lang="en-US"/>
          </a:p>
        </p:txBody>
      </p:sp>
    </p:spTree>
    <p:extLst>
      <p:ext uri="{BB962C8B-B14F-4D97-AF65-F5344CB8AC3E}">
        <p14:creationId xmlns:p14="http://schemas.microsoft.com/office/powerpoint/2010/main" val="475068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huge graphics on widely stretched spaces.</a:t>
            </a:r>
            <a:br>
              <a:rPr lang="en-US" sz="1200" kern="1200" dirty="0" smtClean="0">
                <a:solidFill>
                  <a:schemeClr val="tx1"/>
                </a:solidFill>
                <a:effectLst/>
                <a:latin typeface="+mn-lt"/>
                <a:ea typeface="+mn-ea"/>
                <a:cs typeface="+mn-cs"/>
              </a:rPr>
            </a:br>
            <a:endParaRPr lang="en-US" dirty="0" smtClean="0"/>
          </a:p>
          <a:p>
            <a:endParaRPr lang="en-US" dirty="0"/>
          </a:p>
        </p:txBody>
      </p:sp>
      <p:sp>
        <p:nvSpPr>
          <p:cNvPr id="4" name="Slide Number Placeholder 3"/>
          <p:cNvSpPr>
            <a:spLocks noGrp="1"/>
          </p:cNvSpPr>
          <p:nvPr>
            <p:ph type="sldNum" sz="quarter" idx="10"/>
          </p:nvPr>
        </p:nvSpPr>
        <p:spPr/>
        <p:txBody>
          <a:bodyPr/>
          <a:lstStyle/>
          <a:p>
            <a:fld id="{2DD4E3EE-7E1A-482C-B6A4-2C6A0B7D1E3E}" type="slidenum">
              <a:rPr lang="en-US" smtClean="0"/>
              <a:t>45</a:t>
            </a:fld>
            <a:endParaRPr lang="en-US"/>
          </a:p>
        </p:txBody>
      </p:sp>
    </p:spTree>
    <p:extLst>
      <p:ext uri="{BB962C8B-B14F-4D97-AF65-F5344CB8AC3E}">
        <p14:creationId xmlns:p14="http://schemas.microsoft.com/office/powerpoint/2010/main" val="318254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addition,</a:t>
            </a:r>
            <a:r>
              <a:rPr lang="en-US" sz="1200" kern="1200" baseline="0" dirty="0" smtClean="0">
                <a:solidFill>
                  <a:schemeClr val="tx1"/>
                </a:solidFill>
                <a:effectLst/>
                <a:latin typeface="+mn-lt"/>
                <a:ea typeface="+mn-ea"/>
                <a:cs typeface="+mn-cs"/>
              </a:rPr>
              <a:t> s</a:t>
            </a:r>
            <a:r>
              <a:rPr lang="en-US" sz="1200" kern="1200" dirty="0" smtClean="0">
                <a:solidFill>
                  <a:schemeClr val="tx1"/>
                </a:solidFill>
                <a:effectLst/>
                <a:latin typeface="+mn-lt"/>
                <a:ea typeface="+mn-ea"/>
                <a:cs typeface="+mn-cs"/>
              </a:rPr>
              <a:t>ince one of our main attractions is going to be the X-box rock bands installed in some of our rooms,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are going to select a couple of theme rooms that will have more rock music influence in their designs. </a:t>
            </a:r>
          </a:p>
          <a:p>
            <a:endParaRPr lang="en-US" dirty="0"/>
          </a:p>
        </p:txBody>
      </p:sp>
      <p:sp>
        <p:nvSpPr>
          <p:cNvPr id="4" name="Slide Number Placeholder 3"/>
          <p:cNvSpPr>
            <a:spLocks noGrp="1"/>
          </p:cNvSpPr>
          <p:nvPr>
            <p:ph type="sldNum" sz="quarter" idx="10"/>
          </p:nvPr>
        </p:nvSpPr>
        <p:spPr/>
        <p:txBody>
          <a:bodyPr/>
          <a:lstStyle/>
          <a:p>
            <a:fld id="{2DD4E3EE-7E1A-482C-B6A4-2C6A0B7D1E3E}" type="slidenum">
              <a:rPr lang="en-US" smtClean="0"/>
              <a:t>46</a:t>
            </a:fld>
            <a:endParaRPr lang="en-US"/>
          </a:p>
        </p:txBody>
      </p:sp>
    </p:spTree>
    <p:extLst>
      <p:ext uri="{BB962C8B-B14F-4D97-AF65-F5344CB8AC3E}">
        <p14:creationId xmlns:p14="http://schemas.microsoft.com/office/powerpoint/2010/main" val="523059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Customers are going to walk in to Armada</a:t>
            </a:r>
            <a:r>
              <a:rPr lang="en-US" sz="1200" kern="1200" baseline="0" dirty="0" smtClean="0">
                <a:solidFill>
                  <a:schemeClr val="tx1"/>
                </a:solidFill>
                <a:effectLst/>
                <a:latin typeface="+mn-lt"/>
                <a:ea typeface="+mn-ea"/>
                <a:cs typeface="+mn-cs"/>
              </a:rPr>
              <a:t> and</a:t>
            </a:r>
            <a:r>
              <a:rPr lang="en-US" sz="1200" kern="1200" dirty="0" smtClean="0">
                <a:solidFill>
                  <a:schemeClr val="tx1"/>
                </a:solidFill>
                <a:effectLst/>
                <a:latin typeface="+mn-lt"/>
                <a:ea typeface="+mn-ea"/>
                <a:cs typeface="+mn-cs"/>
              </a:rPr>
              <a:t> find themselves in a casual and relaxing place where they can have some drinks with their buddies,</a:t>
            </a:r>
            <a:r>
              <a:rPr lang="en-US" sz="1200" kern="1200" baseline="0" dirty="0" smtClean="0">
                <a:solidFill>
                  <a:schemeClr val="tx1"/>
                </a:solidFill>
                <a:effectLst/>
                <a:latin typeface="+mn-lt"/>
                <a:ea typeface="+mn-ea"/>
                <a:cs typeface="+mn-cs"/>
              </a:rPr>
              <a:t> sit back, relax and</a:t>
            </a:r>
            <a:r>
              <a:rPr lang="en-US" sz="1200" kern="1200" dirty="0" smtClean="0">
                <a:solidFill>
                  <a:schemeClr val="tx1"/>
                </a:solidFill>
                <a:effectLst/>
                <a:latin typeface="+mn-lt"/>
                <a:ea typeface="+mn-ea"/>
                <a:cs typeface="+mn-cs"/>
              </a:rPr>
              <a:t> immerse themselves in fun and music.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It’s much like a bar lounge but with private spaces, karaoke machines and rock bands.</a:t>
            </a:r>
            <a:endParaRPr lang="en-US" dirty="0"/>
          </a:p>
        </p:txBody>
      </p:sp>
      <p:sp>
        <p:nvSpPr>
          <p:cNvPr id="4" name="Slide Number Placeholder 3"/>
          <p:cNvSpPr>
            <a:spLocks noGrp="1"/>
          </p:cNvSpPr>
          <p:nvPr>
            <p:ph type="sldNum" sz="quarter" idx="10"/>
          </p:nvPr>
        </p:nvSpPr>
        <p:spPr/>
        <p:txBody>
          <a:bodyPr/>
          <a:lstStyle/>
          <a:p>
            <a:fld id="{2DD4E3EE-7E1A-482C-B6A4-2C6A0B7D1E3E}" type="slidenum">
              <a:rPr lang="en-US" smtClean="0"/>
              <a:t>47</a:t>
            </a:fld>
            <a:endParaRPr lang="en-US"/>
          </a:p>
        </p:txBody>
      </p:sp>
    </p:spTree>
    <p:extLst>
      <p:ext uri="{BB962C8B-B14F-4D97-AF65-F5344CB8AC3E}">
        <p14:creationId xmlns:p14="http://schemas.microsoft.com/office/powerpoint/2010/main" val="10078166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Finally, one of the </a:t>
            </a:r>
            <a:r>
              <a:rPr lang="en-US" sz="1200" u="sng" kern="1200" dirty="0" smtClean="0">
                <a:solidFill>
                  <a:schemeClr val="tx1"/>
                </a:solidFill>
                <a:effectLst/>
                <a:latin typeface="+mn-lt"/>
                <a:ea typeface="+mn-ea"/>
                <a:cs typeface="+mn-cs"/>
              </a:rPr>
              <a:t>key aspects </a:t>
            </a:r>
            <a:r>
              <a:rPr lang="en-US" sz="1200" kern="1200" dirty="0" smtClean="0">
                <a:solidFill>
                  <a:schemeClr val="tx1"/>
                </a:solidFill>
                <a:effectLst/>
                <a:latin typeface="+mn-lt"/>
                <a:ea typeface="+mn-ea"/>
                <a:cs typeface="+mn-cs"/>
              </a:rPr>
              <a:t>of our karaoke box is that it is a clash of cultures.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Our designs aim to integrate(click) these different styles and bring out the common theme,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which is the young </a:t>
            </a:r>
            <a:r>
              <a:rPr lang="en-US" sz="1200" u="sng" kern="1200" dirty="0" smtClean="0">
                <a:solidFill>
                  <a:schemeClr val="tx1"/>
                </a:solidFill>
                <a:effectLst/>
                <a:latin typeface="+mn-lt"/>
                <a:ea typeface="+mn-ea"/>
                <a:cs typeface="+mn-cs"/>
              </a:rPr>
              <a:t>modern individual’s self expression through music.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It’s definitely going to be a challenge.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But we have a concrete design plan of how we are going to do it, and we are confident in providing that wow factor</a:t>
            </a:r>
            <a:r>
              <a:rPr lang="en-US" sz="1200" kern="1200" baseline="0" dirty="0" smtClean="0">
                <a:solidFill>
                  <a:schemeClr val="tx1"/>
                </a:solidFill>
                <a:effectLst/>
                <a:latin typeface="+mn-lt"/>
                <a:ea typeface="+mn-ea"/>
                <a:cs typeface="+mn-cs"/>
              </a:rPr>
              <a:t> </a:t>
            </a:r>
            <a:r>
              <a:rPr lang="en-US" sz="1200" u="sng" kern="1200" baseline="0" dirty="0" smtClean="0">
                <a:solidFill>
                  <a:schemeClr val="tx1"/>
                </a:solidFill>
                <a:effectLst/>
                <a:latin typeface="+mn-lt"/>
                <a:ea typeface="+mn-ea"/>
                <a:cs typeface="+mn-cs"/>
              </a:rPr>
              <a:t>that’s </a:t>
            </a:r>
            <a:r>
              <a:rPr lang="en-US" sz="1200" u="sng" kern="1200" baseline="0" dirty="0" err="1" smtClean="0">
                <a:solidFill>
                  <a:schemeClr val="tx1"/>
                </a:solidFill>
                <a:effectLst/>
                <a:latin typeface="+mn-lt"/>
                <a:ea typeface="+mn-ea"/>
                <a:cs typeface="+mn-cs"/>
              </a:rPr>
              <a:t>gonna</a:t>
            </a:r>
            <a:r>
              <a:rPr lang="en-US" sz="1200" u="sng" kern="1200" baseline="0" dirty="0" smtClean="0">
                <a:solidFill>
                  <a:schemeClr val="tx1"/>
                </a:solidFill>
                <a:effectLst/>
                <a:latin typeface="+mn-lt"/>
                <a:ea typeface="+mn-ea"/>
                <a:cs typeface="+mn-cs"/>
              </a:rPr>
              <a:t> bring a real storm to Seattle.</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I will pass it on to Chris to talk about our promotion strategies.</a:t>
            </a:r>
          </a:p>
          <a:p>
            <a:endParaRPr lang="en-US" dirty="0"/>
          </a:p>
        </p:txBody>
      </p:sp>
      <p:sp>
        <p:nvSpPr>
          <p:cNvPr id="4" name="Slide Number Placeholder 3"/>
          <p:cNvSpPr>
            <a:spLocks noGrp="1"/>
          </p:cNvSpPr>
          <p:nvPr>
            <p:ph type="sldNum" sz="quarter" idx="10"/>
          </p:nvPr>
        </p:nvSpPr>
        <p:spPr/>
        <p:txBody>
          <a:bodyPr/>
          <a:lstStyle/>
          <a:p>
            <a:fld id="{2DD4E3EE-7E1A-482C-B6A4-2C6A0B7D1E3E}" type="slidenum">
              <a:rPr lang="en-US" smtClean="0"/>
              <a:t>48</a:t>
            </a:fld>
            <a:endParaRPr lang="en-US"/>
          </a:p>
        </p:txBody>
      </p:sp>
    </p:spTree>
    <p:extLst>
      <p:ext uri="{BB962C8B-B14F-4D97-AF65-F5344CB8AC3E}">
        <p14:creationId xmlns:p14="http://schemas.microsoft.com/office/powerpoint/2010/main" val="4231073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Ladies and gentlemen, my name is Matthew li, the CFO of Armada</a:t>
            </a:r>
          </a:p>
          <a:p>
            <a:pPr>
              <a:spcBef>
                <a:spcPct val="0"/>
              </a:spcBef>
            </a:pPr>
            <a:r>
              <a:rPr lang="en-US" smtClean="0"/>
              <a:t>As a professional businessman, I fully understand that numbers are important.</a:t>
            </a:r>
          </a:p>
          <a:p>
            <a:pPr>
              <a:spcBef>
                <a:spcPct val="0"/>
              </a:spcBef>
            </a:pPr>
            <a:r>
              <a:rPr lang="en-US" smtClean="0"/>
              <a:t>Of course, numbers initiate; numbers motivate; and numbers benefit.</a:t>
            </a:r>
          </a:p>
        </p:txBody>
      </p:sp>
      <p:sp>
        <p:nvSpPr>
          <p:cNvPr id="28676" name="Slide Number Placeholder 3"/>
          <p:cNvSpPr>
            <a:spLocks noGrp="1"/>
          </p:cNvSpPr>
          <p:nvPr>
            <p:ph type="sldNum" sz="quarter" idx="5"/>
          </p:nvPr>
        </p:nvSpPr>
        <p:spPr bwMode="auto">
          <a:xfrm>
            <a:off x="5438043" y="6947932"/>
            <a:ext cx="4160961" cy="366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98" tIns="45249" rIns="90498" bIns="45249"/>
          <a:lstStyle>
            <a:lvl1pPr eaLnBrk="0" hangingPunct="0">
              <a:defRPr>
                <a:solidFill>
                  <a:schemeClr val="tx1"/>
                </a:solidFill>
                <a:latin typeface="Arial" charset="0"/>
                <a:cs typeface="Arial" charset="0"/>
              </a:defRPr>
            </a:lvl1pPr>
            <a:lvl2pPr marL="735298" indent="-282807" eaLnBrk="0" hangingPunct="0">
              <a:defRPr>
                <a:solidFill>
                  <a:schemeClr val="tx1"/>
                </a:solidFill>
                <a:latin typeface="Arial" charset="0"/>
                <a:cs typeface="Arial" charset="0"/>
              </a:defRPr>
            </a:lvl2pPr>
            <a:lvl3pPr marL="1131227" indent="-226245" eaLnBrk="0" hangingPunct="0">
              <a:defRPr>
                <a:solidFill>
                  <a:schemeClr val="tx1"/>
                </a:solidFill>
                <a:latin typeface="Arial" charset="0"/>
                <a:cs typeface="Arial" charset="0"/>
              </a:defRPr>
            </a:lvl3pPr>
            <a:lvl4pPr marL="1583718" indent="-226245" eaLnBrk="0" hangingPunct="0">
              <a:defRPr>
                <a:solidFill>
                  <a:schemeClr val="tx1"/>
                </a:solidFill>
                <a:latin typeface="Arial" charset="0"/>
                <a:cs typeface="Arial" charset="0"/>
              </a:defRPr>
            </a:lvl4pPr>
            <a:lvl5pPr marL="2036209" indent="-226245" eaLnBrk="0" hangingPunct="0">
              <a:defRPr>
                <a:solidFill>
                  <a:schemeClr val="tx1"/>
                </a:solidFill>
                <a:latin typeface="Arial" charset="0"/>
                <a:cs typeface="Arial" charset="0"/>
              </a:defRPr>
            </a:lvl5pPr>
            <a:lvl6pPr marL="2488700" indent="-226245" eaLnBrk="0" fontAlgn="base" hangingPunct="0">
              <a:spcBef>
                <a:spcPct val="0"/>
              </a:spcBef>
              <a:spcAft>
                <a:spcPct val="0"/>
              </a:spcAft>
              <a:defRPr>
                <a:solidFill>
                  <a:schemeClr val="tx1"/>
                </a:solidFill>
                <a:latin typeface="Arial" charset="0"/>
                <a:cs typeface="Arial" charset="0"/>
              </a:defRPr>
            </a:lvl6pPr>
            <a:lvl7pPr marL="2941190" indent="-226245" eaLnBrk="0" fontAlgn="base" hangingPunct="0">
              <a:spcBef>
                <a:spcPct val="0"/>
              </a:spcBef>
              <a:spcAft>
                <a:spcPct val="0"/>
              </a:spcAft>
              <a:defRPr>
                <a:solidFill>
                  <a:schemeClr val="tx1"/>
                </a:solidFill>
                <a:latin typeface="Arial" charset="0"/>
                <a:cs typeface="Arial" charset="0"/>
              </a:defRPr>
            </a:lvl7pPr>
            <a:lvl8pPr marL="3393681" indent="-226245" eaLnBrk="0" fontAlgn="base" hangingPunct="0">
              <a:spcBef>
                <a:spcPct val="0"/>
              </a:spcBef>
              <a:spcAft>
                <a:spcPct val="0"/>
              </a:spcAft>
              <a:defRPr>
                <a:solidFill>
                  <a:schemeClr val="tx1"/>
                </a:solidFill>
                <a:latin typeface="Arial" charset="0"/>
                <a:cs typeface="Arial" charset="0"/>
              </a:defRPr>
            </a:lvl8pPr>
            <a:lvl9pPr marL="3846172" indent="-226245" eaLnBrk="0" fontAlgn="base" hangingPunct="0">
              <a:spcBef>
                <a:spcPct val="0"/>
              </a:spcBef>
              <a:spcAft>
                <a:spcPct val="0"/>
              </a:spcAft>
              <a:defRPr>
                <a:solidFill>
                  <a:schemeClr val="tx1"/>
                </a:solidFill>
                <a:latin typeface="Arial" charset="0"/>
                <a:cs typeface="Arial" charset="0"/>
              </a:defRPr>
            </a:lvl9pPr>
          </a:lstStyle>
          <a:p>
            <a:pPr eaLnBrk="1" hangingPunct="1"/>
            <a:fld id="{D65B4949-898F-4EF5-9A01-F994D8614DC2}" type="slidenum">
              <a:rPr lang="en-US"/>
              <a:pPr eaLnBrk="1" hangingPunct="1"/>
              <a:t>60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So ladies and gentlemen, please let me explain to you, what the importance of numbers truly mean in our case.</a:t>
            </a:r>
          </a:p>
          <a:p>
            <a:pPr>
              <a:spcBef>
                <a:spcPct val="0"/>
              </a:spcBef>
            </a:pPr>
            <a:endParaRPr lang="en-US" smtClean="0"/>
          </a:p>
        </p:txBody>
      </p:sp>
      <p:sp>
        <p:nvSpPr>
          <p:cNvPr id="29700" name="Slide Number Placeholder 3"/>
          <p:cNvSpPr>
            <a:spLocks noGrp="1"/>
          </p:cNvSpPr>
          <p:nvPr>
            <p:ph type="sldNum" sz="quarter" idx="5"/>
          </p:nvPr>
        </p:nvSpPr>
        <p:spPr bwMode="auto">
          <a:xfrm>
            <a:off x="5438043" y="6947932"/>
            <a:ext cx="4160961" cy="366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98" tIns="45249" rIns="90498" bIns="45249"/>
          <a:lstStyle>
            <a:lvl1pPr eaLnBrk="0" hangingPunct="0">
              <a:defRPr>
                <a:solidFill>
                  <a:schemeClr val="tx1"/>
                </a:solidFill>
                <a:latin typeface="Arial" charset="0"/>
                <a:cs typeface="Arial" charset="0"/>
              </a:defRPr>
            </a:lvl1pPr>
            <a:lvl2pPr marL="735298" indent="-282807" eaLnBrk="0" hangingPunct="0">
              <a:defRPr>
                <a:solidFill>
                  <a:schemeClr val="tx1"/>
                </a:solidFill>
                <a:latin typeface="Arial" charset="0"/>
                <a:cs typeface="Arial" charset="0"/>
              </a:defRPr>
            </a:lvl2pPr>
            <a:lvl3pPr marL="1131227" indent="-226245" eaLnBrk="0" hangingPunct="0">
              <a:defRPr>
                <a:solidFill>
                  <a:schemeClr val="tx1"/>
                </a:solidFill>
                <a:latin typeface="Arial" charset="0"/>
                <a:cs typeface="Arial" charset="0"/>
              </a:defRPr>
            </a:lvl3pPr>
            <a:lvl4pPr marL="1583718" indent="-226245" eaLnBrk="0" hangingPunct="0">
              <a:defRPr>
                <a:solidFill>
                  <a:schemeClr val="tx1"/>
                </a:solidFill>
                <a:latin typeface="Arial" charset="0"/>
                <a:cs typeface="Arial" charset="0"/>
              </a:defRPr>
            </a:lvl4pPr>
            <a:lvl5pPr marL="2036209" indent="-226245" eaLnBrk="0" hangingPunct="0">
              <a:defRPr>
                <a:solidFill>
                  <a:schemeClr val="tx1"/>
                </a:solidFill>
                <a:latin typeface="Arial" charset="0"/>
                <a:cs typeface="Arial" charset="0"/>
              </a:defRPr>
            </a:lvl5pPr>
            <a:lvl6pPr marL="2488700" indent="-226245" eaLnBrk="0" fontAlgn="base" hangingPunct="0">
              <a:spcBef>
                <a:spcPct val="0"/>
              </a:spcBef>
              <a:spcAft>
                <a:spcPct val="0"/>
              </a:spcAft>
              <a:defRPr>
                <a:solidFill>
                  <a:schemeClr val="tx1"/>
                </a:solidFill>
                <a:latin typeface="Arial" charset="0"/>
                <a:cs typeface="Arial" charset="0"/>
              </a:defRPr>
            </a:lvl6pPr>
            <a:lvl7pPr marL="2941190" indent="-226245" eaLnBrk="0" fontAlgn="base" hangingPunct="0">
              <a:spcBef>
                <a:spcPct val="0"/>
              </a:spcBef>
              <a:spcAft>
                <a:spcPct val="0"/>
              </a:spcAft>
              <a:defRPr>
                <a:solidFill>
                  <a:schemeClr val="tx1"/>
                </a:solidFill>
                <a:latin typeface="Arial" charset="0"/>
                <a:cs typeface="Arial" charset="0"/>
              </a:defRPr>
            </a:lvl7pPr>
            <a:lvl8pPr marL="3393681" indent="-226245" eaLnBrk="0" fontAlgn="base" hangingPunct="0">
              <a:spcBef>
                <a:spcPct val="0"/>
              </a:spcBef>
              <a:spcAft>
                <a:spcPct val="0"/>
              </a:spcAft>
              <a:defRPr>
                <a:solidFill>
                  <a:schemeClr val="tx1"/>
                </a:solidFill>
                <a:latin typeface="Arial" charset="0"/>
                <a:cs typeface="Arial" charset="0"/>
              </a:defRPr>
            </a:lvl8pPr>
            <a:lvl9pPr marL="3846172" indent="-226245" eaLnBrk="0" fontAlgn="base" hangingPunct="0">
              <a:spcBef>
                <a:spcPct val="0"/>
              </a:spcBef>
              <a:spcAft>
                <a:spcPct val="0"/>
              </a:spcAft>
              <a:defRPr>
                <a:solidFill>
                  <a:schemeClr val="tx1"/>
                </a:solidFill>
                <a:latin typeface="Arial" charset="0"/>
                <a:cs typeface="Arial" charset="0"/>
              </a:defRPr>
            </a:lvl9pPr>
          </a:lstStyle>
          <a:p>
            <a:pPr eaLnBrk="1" hangingPunct="1"/>
            <a:fld id="{4C4D8913-EB7E-448B-BB91-CE501090FD5A}" type="slidenum">
              <a:rPr lang="en-US"/>
              <a:pPr eaLnBrk="1" hangingPunct="1"/>
              <a:t>61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38"/>
            <a:r>
              <a:rPr lang="en-US" smtClean="0"/>
              <a:t>The total cost of the first year will be 328 thousand dollars. And since the most of it are fixed costs, this number is not going to change significantly over years. </a:t>
            </a:r>
          </a:p>
          <a:p>
            <a:pPr defTabSz="912838"/>
            <a:endParaRPr lang="en-US" smtClean="0"/>
          </a:p>
        </p:txBody>
      </p:sp>
      <p:sp>
        <p:nvSpPr>
          <p:cNvPr id="31748" name="Slide Number Placeholder 3"/>
          <p:cNvSpPr>
            <a:spLocks noGrp="1"/>
          </p:cNvSpPr>
          <p:nvPr>
            <p:ph type="sldNum" sz="quarter" idx="5"/>
          </p:nvPr>
        </p:nvSpPr>
        <p:spPr bwMode="auto">
          <a:xfrm>
            <a:off x="5438043" y="6947932"/>
            <a:ext cx="4160961" cy="366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98" tIns="45249" rIns="90498" bIns="45249"/>
          <a:lstStyle>
            <a:lvl1pPr eaLnBrk="0" hangingPunct="0">
              <a:defRPr>
                <a:solidFill>
                  <a:schemeClr val="tx1"/>
                </a:solidFill>
                <a:latin typeface="Arial" charset="0"/>
                <a:cs typeface="Arial" charset="0"/>
              </a:defRPr>
            </a:lvl1pPr>
            <a:lvl2pPr marL="735298" indent="-282807" eaLnBrk="0" hangingPunct="0">
              <a:defRPr>
                <a:solidFill>
                  <a:schemeClr val="tx1"/>
                </a:solidFill>
                <a:latin typeface="Arial" charset="0"/>
                <a:cs typeface="Arial" charset="0"/>
              </a:defRPr>
            </a:lvl2pPr>
            <a:lvl3pPr marL="1131227" indent="-226245" eaLnBrk="0" hangingPunct="0">
              <a:defRPr>
                <a:solidFill>
                  <a:schemeClr val="tx1"/>
                </a:solidFill>
                <a:latin typeface="Arial" charset="0"/>
                <a:cs typeface="Arial" charset="0"/>
              </a:defRPr>
            </a:lvl3pPr>
            <a:lvl4pPr marL="1583718" indent="-226245" eaLnBrk="0" hangingPunct="0">
              <a:defRPr>
                <a:solidFill>
                  <a:schemeClr val="tx1"/>
                </a:solidFill>
                <a:latin typeface="Arial" charset="0"/>
                <a:cs typeface="Arial" charset="0"/>
              </a:defRPr>
            </a:lvl4pPr>
            <a:lvl5pPr marL="2036209" indent="-226245" eaLnBrk="0" hangingPunct="0">
              <a:defRPr>
                <a:solidFill>
                  <a:schemeClr val="tx1"/>
                </a:solidFill>
                <a:latin typeface="Arial" charset="0"/>
                <a:cs typeface="Arial" charset="0"/>
              </a:defRPr>
            </a:lvl5pPr>
            <a:lvl6pPr marL="2488700" indent="-226245" eaLnBrk="0" fontAlgn="base" hangingPunct="0">
              <a:spcBef>
                <a:spcPct val="0"/>
              </a:spcBef>
              <a:spcAft>
                <a:spcPct val="0"/>
              </a:spcAft>
              <a:defRPr>
                <a:solidFill>
                  <a:schemeClr val="tx1"/>
                </a:solidFill>
                <a:latin typeface="Arial" charset="0"/>
                <a:cs typeface="Arial" charset="0"/>
              </a:defRPr>
            </a:lvl6pPr>
            <a:lvl7pPr marL="2941190" indent="-226245" eaLnBrk="0" fontAlgn="base" hangingPunct="0">
              <a:spcBef>
                <a:spcPct val="0"/>
              </a:spcBef>
              <a:spcAft>
                <a:spcPct val="0"/>
              </a:spcAft>
              <a:defRPr>
                <a:solidFill>
                  <a:schemeClr val="tx1"/>
                </a:solidFill>
                <a:latin typeface="Arial" charset="0"/>
                <a:cs typeface="Arial" charset="0"/>
              </a:defRPr>
            </a:lvl7pPr>
            <a:lvl8pPr marL="3393681" indent="-226245" eaLnBrk="0" fontAlgn="base" hangingPunct="0">
              <a:spcBef>
                <a:spcPct val="0"/>
              </a:spcBef>
              <a:spcAft>
                <a:spcPct val="0"/>
              </a:spcAft>
              <a:defRPr>
                <a:solidFill>
                  <a:schemeClr val="tx1"/>
                </a:solidFill>
                <a:latin typeface="Arial" charset="0"/>
                <a:cs typeface="Arial" charset="0"/>
              </a:defRPr>
            </a:lvl8pPr>
            <a:lvl9pPr marL="3846172" indent="-226245" eaLnBrk="0" fontAlgn="base" hangingPunct="0">
              <a:spcBef>
                <a:spcPct val="0"/>
              </a:spcBef>
              <a:spcAft>
                <a:spcPct val="0"/>
              </a:spcAft>
              <a:defRPr>
                <a:solidFill>
                  <a:schemeClr val="tx1"/>
                </a:solidFill>
                <a:latin typeface="Arial" charset="0"/>
                <a:cs typeface="Arial" charset="0"/>
              </a:defRPr>
            </a:lvl9pPr>
          </a:lstStyle>
          <a:p>
            <a:pPr eaLnBrk="1" hangingPunct="1"/>
            <a:fld id="{8D3E0931-BAE2-4296-9622-EF7F70A15BBE}" type="slidenum">
              <a:rPr lang="en-US"/>
              <a:pPr eaLnBrk="1" hangingPunct="1"/>
              <a:t>62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Ladies and gentlemen, with our heavy advertising and unique features of our services, we will be able to start with revenue of 460 thousand dollars in the first year, </a:t>
            </a:r>
          </a:p>
          <a:p>
            <a:pPr>
              <a:spcBef>
                <a:spcPct val="0"/>
              </a:spcBef>
            </a:pPr>
            <a:r>
              <a:rPr lang="en-US" smtClean="0"/>
              <a:t>However, due to the size of our business and its limited capacity, our revenue will not experience a long period of growth. </a:t>
            </a:r>
          </a:p>
          <a:p>
            <a:pPr>
              <a:spcBef>
                <a:spcPct val="0"/>
              </a:spcBef>
            </a:pPr>
            <a:r>
              <a:rPr lang="en-US" smtClean="0"/>
              <a:t>Rather, it will grow at 2% in the first four years, and quickly reach its max potential in the fifth year</a:t>
            </a:r>
          </a:p>
          <a:p>
            <a:pPr>
              <a:spcBef>
                <a:spcPct val="0"/>
              </a:spcBef>
            </a:pPr>
            <a:endParaRPr lang="en-US" smtClean="0"/>
          </a:p>
        </p:txBody>
      </p:sp>
      <p:sp>
        <p:nvSpPr>
          <p:cNvPr id="33796" name="Slide Number Placeholder 3"/>
          <p:cNvSpPr>
            <a:spLocks noGrp="1"/>
          </p:cNvSpPr>
          <p:nvPr>
            <p:ph type="sldNum" sz="quarter" idx="5"/>
          </p:nvPr>
        </p:nvSpPr>
        <p:spPr bwMode="auto">
          <a:xfrm>
            <a:off x="5438043" y="6947932"/>
            <a:ext cx="4160961" cy="366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98" tIns="45249" rIns="90498" bIns="45249"/>
          <a:lstStyle>
            <a:lvl1pPr eaLnBrk="0" hangingPunct="0">
              <a:defRPr>
                <a:solidFill>
                  <a:schemeClr val="tx1"/>
                </a:solidFill>
                <a:latin typeface="Arial" charset="0"/>
                <a:cs typeface="Arial" charset="0"/>
              </a:defRPr>
            </a:lvl1pPr>
            <a:lvl2pPr marL="735298" indent="-282807" eaLnBrk="0" hangingPunct="0">
              <a:defRPr>
                <a:solidFill>
                  <a:schemeClr val="tx1"/>
                </a:solidFill>
                <a:latin typeface="Arial" charset="0"/>
                <a:cs typeface="Arial" charset="0"/>
              </a:defRPr>
            </a:lvl2pPr>
            <a:lvl3pPr marL="1131227" indent="-226245" eaLnBrk="0" hangingPunct="0">
              <a:defRPr>
                <a:solidFill>
                  <a:schemeClr val="tx1"/>
                </a:solidFill>
                <a:latin typeface="Arial" charset="0"/>
                <a:cs typeface="Arial" charset="0"/>
              </a:defRPr>
            </a:lvl3pPr>
            <a:lvl4pPr marL="1583718" indent="-226245" eaLnBrk="0" hangingPunct="0">
              <a:defRPr>
                <a:solidFill>
                  <a:schemeClr val="tx1"/>
                </a:solidFill>
                <a:latin typeface="Arial" charset="0"/>
                <a:cs typeface="Arial" charset="0"/>
              </a:defRPr>
            </a:lvl4pPr>
            <a:lvl5pPr marL="2036209" indent="-226245" eaLnBrk="0" hangingPunct="0">
              <a:defRPr>
                <a:solidFill>
                  <a:schemeClr val="tx1"/>
                </a:solidFill>
                <a:latin typeface="Arial" charset="0"/>
                <a:cs typeface="Arial" charset="0"/>
              </a:defRPr>
            </a:lvl5pPr>
            <a:lvl6pPr marL="2488700" indent="-226245" eaLnBrk="0" fontAlgn="base" hangingPunct="0">
              <a:spcBef>
                <a:spcPct val="0"/>
              </a:spcBef>
              <a:spcAft>
                <a:spcPct val="0"/>
              </a:spcAft>
              <a:defRPr>
                <a:solidFill>
                  <a:schemeClr val="tx1"/>
                </a:solidFill>
                <a:latin typeface="Arial" charset="0"/>
                <a:cs typeface="Arial" charset="0"/>
              </a:defRPr>
            </a:lvl6pPr>
            <a:lvl7pPr marL="2941190" indent="-226245" eaLnBrk="0" fontAlgn="base" hangingPunct="0">
              <a:spcBef>
                <a:spcPct val="0"/>
              </a:spcBef>
              <a:spcAft>
                <a:spcPct val="0"/>
              </a:spcAft>
              <a:defRPr>
                <a:solidFill>
                  <a:schemeClr val="tx1"/>
                </a:solidFill>
                <a:latin typeface="Arial" charset="0"/>
                <a:cs typeface="Arial" charset="0"/>
              </a:defRPr>
            </a:lvl7pPr>
            <a:lvl8pPr marL="3393681" indent="-226245" eaLnBrk="0" fontAlgn="base" hangingPunct="0">
              <a:spcBef>
                <a:spcPct val="0"/>
              </a:spcBef>
              <a:spcAft>
                <a:spcPct val="0"/>
              </a:spcAft>
              <a:defRPr>
                <a:solidFill>
                  <a:schemeClr val="tx1"/>
                </a:solidFill>
                <a:latin typeface="Arial" charset="0"/>
                <a:cs typeface="Arial" charset="0"/>
              </a:defRPr>
            </a:lvl8pPr>
            <a:lvl9pPr marL="3846172" indent="-226245" eaLnBrk="0" fontAlgn="base" hangingPunct="0">
              <a:spcBef>
                <a:spcPct val="0"/>
              </a:spcBef>
              <a:spcAft>
                <a:spcPct val="0"/>
              </a:spcAft>
              <a:defRPr>
                <a:solidFill>
                  <a:schemeClr val="tx1"/>
                </a:solidFill>
                <a:latin typeface="Arial" charset="0"/>
                <a:cs typeface="Arial" charset="0"/>
              </a:defRPr>
            </a:lvl9pPr>
          </a:lstStyle>
          <a:p>
            <a:pPr eaLnBrk="1" hangingPunct="1"/>
            <a:fld id="{76C523E3-8B69-44E3-A123-BC8B995C08CE}" type="slidenum">
              <a:rPr lang="en-US"/>
              <a:pPr eaLnBrk="1" hangingPunct="1"/>
              <a:t>63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am a big karaoke fan.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I first came to Seattle, I was really looking forward to some </a:t>
            </a:r>
            <a:r>
              <a:rPr lang="en-US" sz="1200" u="sng" kern="1200" dirty="0" smtClean="0">
                <a:solidFill>
                  <a:srgbClr val="FF0000"/>
                </a:solidFill>
                <a:effectLst/>
                <a:latin typeface="+mn-lt"/>
                <a:ea typeface="+mn-ea"/>
                <a:cs typeface="+mn-cs"/>
              </a:rPr>
              <a:t>hardcore karaoke jamming sessions </a:t>
            </a:r>
            <a:r>
              <a:rPr lang="en-US" sz="1200" kern="1200" dirty="0" smtClean="0">
                <a:solidFill>
                  <a:schemeClr val="tx1"/>
                </a:solidFill>
                <a:effectLst/>
                <a:latin typeface="+mn-lt"/>
                <a:ea typeface="+mn-ea"/>
                <a:cs typeface="+mn-cs"/>
              </a:rPr>
              <a:t>in a </a:t>
            </a:r>
          </a:p>
          <a:p>
            <a:r>
              <a:rPr lang="en-US" sz="1200" u="sng" kern="1200" dirty="0" smtClean="0">
                <a:solidFill>
                  <a:schemeClr val="tx1"/>
                </a:solidFill>
                <a:effectLst/>
                <a:latin typeface="+mn-lt"/>
                <a:ea typeface="+mn-ea"/>
                <a:cs typeface="+mn-cs"/>
              </a:rPr>
              <a:t>“modern and nicely designed venue.”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Overall, the experiences I had on U district were satisfying, but I was not as blown away as I was by other places.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definitely saw room for expansion and improvement, especially with the design.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is why I am super excited to be the creative director for this project mainly focusing on the interior design part.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You may be wondering; truly, how important is the interior design in terms of generating profit?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Well, in the karaoke entertainment business, companies have two main marketing objectives.</a:t>
            </a:r>
            <a:endParaRPr lang="en-US" sz="1200" dirty="0"/>
          </a:p>
        </p:txBody>
      </p:sp>
      <p:sp>
        <p:nvSpPr>
          <p:cNvPr id="4" name="Slide Number Placeholder 3"/>
          <p:cNvSpPr>
            <a:spLocks noGrp="1"/>
          </p:cNvSpPr>
          <p:nvPr>
            <p:ph type="sldNum" sz="quarter" idx="10"/>
          </p:nvPr>
        </p:nvSpPr>
        <p:spPr/>
        <p:txBody>
          <a:bodyPr/>
          <a:lstStyle/>
          <a:p>
            <a:fld id="{2DD4E3EE-7E1A-482C-B6A4-2C6A0B7D1E3E}" type="slidenum">
              <a:rPr lang="en-US" smtClean="0"/>
              <a:t>35</a:t>
            </a:fld>
            <a:endParaRPr lang="en-US"/>
          </a:p>
        </p:txBody>
      </p:sp>
    </p:spTree>
    <p:extLst>
      <p:ext uri="{BB962C8B-B14F-4D97-AF65-F5344CB8AC3E}">
        <p14:creationId xmlns:p14="http://schemas.microsoft.com/office/powerpoint/2010/main" val="34028024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Our revenue will still be able to cover the cost starting the first year,</a:t>
            </a:r>
          </a:p>
          <a:p>
            <a:pPr>
              <a:spcBef>
                <a:spcPct val="0"/>
              </a:spcBef>
            </a:pPr>
            <a:r>
              <a:rPr lang="en-US" smtClean="0"/>
              <a:t>meaning, ladies and gentlemen, we will be profitable, starting the first year.</a:t>
            </a:r>
          </a:p>
          <a:p>
            <a:pPr>
              <a:spcBef>
                <a:spcPct val="0"/>
              </a:spcBef>
            </a:pPr>
            <a:endParaRPr lang="en-US" smtClean="0"/>
          </a:p>
        </p:txBody>
      </p:sp>
      <p:sp>
        <p:nvSpPr>
          <p:cNvPr id="34820" name="Slide Number Placeholder 3"/>
          <p:cNvSpPr>
            <a:spLocks noGrp="1"/>
          </p:cNvSpPr>
          <p:nvPr>
            <p:ph type="sldNum" sz="quarter" idx="5"/>
          </p:nvPr>
        </p:nvSpPr>
        <p:spPr bwMode="auto">
          <a:xfrm>
            <a:off x="5438043" y="6947932"/>
            <a:ext cx="4160961" cy="366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98" tIns="45249" rIns="90498" bIns="45249"/>
          <a:lstStyle>
            <a:lvl1pPr eaLnBrk="0" hangingPunct="0">
              <a:defRPr>
                <a:solidFill>
                  <a:schemeClr val="tx1"/>
                </a:solidFill>
                <a:latin typeface="Arial" charset="0"/>
                <a:cs typeface="Arial" charset="0"/>
              </a:defRPr>
            </a:lvl1pPr>
            <a:lvl2pPr marL="735298" indent="-282807" eaLnBrk="0" hangingPunct="0">
              <a:defRPr>
                <a:solidFill>
                  <a:schemeClr val="tx1"/>
                </a:solidFill>
                <a:latin typeface="Arial" charset="0"/>
                <a:cs typeface="Arial" charset="0"/>
              </a:defRPr>
            </a:lvl2pPr>
            <a:lvl3pPr marL="1131227" indent="-226245" eaLnBrk="0" hangingPunct="0">
              <a:defRPr>
                <a:solidFill>
                  <a:schemeClr val="tx1"/>
                </a:solidFill>
                <a:latin typeface="Arial" charset="0"/>
                <a:cs typeface="Arial" charset="0"/>
              </a:defRPr>
            </a:lvl3pPr>
            <a:lvl4pPr marL="1583718" indent="-226245" eaLnBrk="0" hangingPunct="0">
              <a:defRPr>
                <a:solidFill>
                  <a:schemeClr val="tx1"/>
                </a:solidFill>
                <a:latin typeface="Arial" charset="0"/>
                <a:cs typeface="Arial" charset="0"/>
              </a:defRPr>
            </a:lvl4pPr>
            <a:lvl5pPr marL="2036209" indent="-226245" eaLnBrk="0" hangingPunct="0">
              <a:defRPr>
                <a:solidFill>
                  <a:schemeClr val="tx1"/>
                </a:solidFill>
                <a:latin typeface="Arial" charset="0"/>
                <a:cs typeface="Arial" charset="0"/>
              </a:defRPr>
            </a:lvl5pPr>
            <a:lvl6pPr marL="2488700" indent="-226245" eaLnBrk="0" fontAlgn="base" hangingPunct="0">
              <a:spcBef>
                <a:spcPct val="0"/>
              </a:spcBef>
              <a:spcAft>
                <a:spcPct val="0"/>
              </a:spcAft>
              <a:defRPr>
                <a:solidFill>
                  <a:schemeClr val="tx1"/>
                </a:solidFill>
                <a:latin typeface="Arial" charset="0"/>
                <a:cs typeface="Arial" charset="0"/>
              </a:defRPr>
            </a:lvl6pPr>
            <a:lvl7pPr marL="2941190" indent="-226245" eaLnBrk="0" fontAlgn="base" hangingPunct="0">
              <a:spcBef>
                <a:spcPct val="0"/>
              </a:spcBef>
              <a:spcAft>
                <a:spcPct val="0"/>
              </a:spcAft>
              <a:defRPr>
                <a:solidFill>
                  <a:schemeClr val="tx1"/>
                </a:solidFill>
                <a:latin typeface="Arial" charset="0"/>
                <a:cs typeface="Arial" charset="0"/>
              </a:defRPr>
            </a:lvl7pPr>
            <a:lvl8pPr marL="3393681" indent="-226245" eaLnBrk="0" fontAlgn="base" hangingPunct="0">
              <a:spcBef>
                <a:spcPct val="0"/>
              </a:spcBef>
              <a:spcAft>
                <a:spcPct val="0"/>
              </a:spcAft>
              <a:defRPr>
                <a:solidFill>
                  <a:schemeClr val="tx1"/>
                </a:solidFill>
                <a:latin typeface="Arial" charset="0"/>
                <a:cs typeface="Arial" charset="0"/>
              </a:defRPr>
            </a:lvl8pPr>
            <a:lvl9pPr marL="3846172" indent="-226245" eaLnBrk="0" fontAlgn="base" hangingPunct="0">
              <a:spcBef>
                <a:spcPct val="0"/>
              </a:spcBef>
              <a:spcAft>
                <a:spcPct val="0"/>
              </a:spcAft>
              <a:defRPr>
                <a:solidFill>
                  <a:schemeClr val="tx1"/>
                </a:solidFill>
                <a:latin typeface="Arial" charset="0"/>
                <a:cs typeface="Arial" charset="0"/>
              </a:defRPr>
            </a:lvl9pPr>
          </a:lstStyle>
          <a:p>
            <a:pPr eaLnBrk="1" hangingPunct="1"/>
            <a:fld id="{6091C227-2912-4571-A7E2-AB0B121908D5}" type="slidenum">
              <a:rPr lang="en-US"/>
              <a:pPr eaLnBrk="1" hangingPunct="1"/>
              <a:t>64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38"/>
            <a:r>
              <a:rPr lang="en-US" smtClean="0"/>
              <a:t>We might not have big-number earnings, because after all, this is a relatively small business and we are only asking for 521,230 thousand dollars. </a:t>
            </a:r>
          </a:p>
          <a:p>
            <a:pPr defTabSz="912838"/>
            <a:endParaRPr lang="en-US" smtClean="0"/>
          </a:p>
        </p:txBody>
      </p:sp>
      <p:sp>
        <p:nvSpPr>
          <p:cNvPr id="35844" name="Slide Number Placeholder 3"/>
          <p:cNvSpPr>
            <a:spLocks noGrp="1"/>
          </p:cNvSpPr>
          <p:nvPr>
            <p:ph type="sldNum" sz="quarter" idx="5"/>
          </p:nvPr>
        </p:nvSpPr>
        <p:spPr bwMode="auto">
          <a:xfrm>
            <a:off x="5438043" y="6947932"/>
            <a:ext cx="4160961" cy="366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98" tIns="45249" rIns="90498" bIns="45249"/>
          <a:lstStyle>
            <a:lvl1pPr eaLnBrk="0" hangingPunct="0">
              <a:defRPr>
                <a:solidFill>
                  <a:schemeClr val="tx1"/>
                </a:solidFill>
                <a:latin typeface="Arial" charset="0"/>
                <a:cs typeface="Arial" charset="0"/>
              </a:defRPr>
            </a:lvl1pPr>
            <a:lvl2pPr marL="735298" indent="-282807" eaLnBrk="0" hangingPunct="0">
              <a:defRPr>
                <a:solidFill>
                  <a:schemeClr val="tx1"/>
                </a:solidFill>
                <a:latin typeface="Arial" charset="0"/>
                <a:cs typeface="Arial" charset="0"/>
              </a:defRPr>
            </a:lvl2pPr>
            <a:lvl3pPr marL="1131227" indent="-226245" eaLnBrk="0" hangingPunct="0">
              <a:defRPr>
                <a:solidFill>
                  <a:schemeClr val="tx1"/>
                </a:solidFill>
                <a:latin typeface="Arial" charset="0"/>
                <a:cs typeface="Arial" charset="0"/>
              </a:defRPr>
            </a:lvl3pPr>
            <a:lvl4pPr marL="1583718" indent="-226245" eaLnBrk="0" hangingPunct="0">
              <a:defRPr>
                <a:solidFill>
                  <a:schemeClr val="tx1"/>
                </a:solidFill>
                <a:latin typeface="Arial" charset="0"/>
                <a:cs typeface="Arial" charset="0"/>
              </a:defRPr>
            </a:lvl4pPr>
            <a:lvl5pPr marL="2036209" indent="-226245" eaLnBrk="0" hangingPunct="0">
              <a:defRPr>
                <a:solidFill>
                  <a:schemeClr val="tx1"/>
                </a:solidFill>
                <a:latin typeface="Arial" charset="0"/>
                <a:cs typeface="Arial" charset="0"/>
              </a:defRPr>
            </a:lvl5pPr>
            <a:lvl6pPr marL="2488700" indent="-226245" eaLnBrk="0" fontAlgn="base" hangingPunct="0">
              <a:spcBef>
                <a:spcPct val="0"/>
              </a:spcBef>
              <a:spcAft>
                <a:spcPct val="0"/>
              </a:spcAft>
              <a:defRPr>
                <a:solidFill>
                  <a:schemeClr val="tx1"/>
                </a:solidFill>
                <a:latin typeface="Arial" charset="0"/>
                <a:cs typeface="Arial" charset="0"/>
              </a:defRPr>
            </a:lvl6pPr>
            <a:lvl7pPr marL="2941190" indent="-226245" eaLnBrk="0" fontAlgn="base" hangingPunct="0">
              <a:spcBef>
                <a:spcPct val="0"/>
              </a:spcBef>
              <a:spcAft>
                <a:spcPct val="0"/>
              </a:spcAft>
              <a:defRPr>
                <a:solidFill>
                  <a:schemeClr val="tx1"/>
                </a:solidFill>
                <a:latin typeface="Arial" charset="0"/>
                <a:cs typeface="Arial" charset="0"/>
              </a:defRPr>
            </a:lvl7pPr>
            <a:lvl8pPr marL="3393681" indent="-226245" eaLnBrk="0" fontAlgn="base" hangingPunct="0">
              <a:spcBef>
                <a:spcPct val="0"/>
              </a:spcBef>
              <a:spcAft>
                <a:spcPct val="0"/>
              </a:spcAft>
              <a:defRPr>
                <a:solidFill>
                  <a:schemeClr val="tx1"/>
                </a:solidFill>
                <a:latin typeface="Arial" charset="0"/>
                <a:cs typeface="Arial" charset="0"/>
              </a:defRPr>
            </a:lvl8pPr>
            <a:lvl9pPr marL="3846172" indent="-226245" eaLnBrk="0" fontAlgn="base" hangingPunct="0">
              <a:spcBef>
                <a:spcPct val="0"/>
              </a:spcBef>
              <a:spcAft>
                <a:spcPct val="0"/>
              </a:spcAft>
              <a:defRPr>
                <a:solidFill>
                  <a:schemeClr val="tx1"/>
                </a:solidFill>
                <a:latin typeface="Arial" charset="0"/>
                <a:cs typeface="Arial" charset="0"/>
              </a:defRPr>
            </a:lvl9pPr>
          </a:lstStyle>
          <a:p>
            <a:pPr eaLnBrk="1" hangingPunct="1"/>
            <a:fld id="{8D9C9094-767D-4006-B7DB-5DC4DC2BEE74}" type="slidenum">
              <a:rPr lang="en-US"/>
              <a:pPr eaLnBrk="1" hangingPunct="1"/>
              <a:t>65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But considering the amount of money invested, we give back a pretty high return to our investors.</a:t>
            </a:r>
          </a:p>
          <a:p>
            <a:pPr>
              <a:spcBef>
                <a:spcPct val="0"/>
              </a:spcBef>
            </a:pPr>
            <a:r>
              <a:rPr lang="en-US" smtClean="0"/>
              <a:t>With our initial equity, we generate additional 25% profit out of it and this number reaches 34% in 4 years.</a:t>
            </a:r>
          </a:p>
        </p:txBody>
      </p:sp>
      <p:sp>
        <p:nvSpPr>
          <p:cNvPr id="36868" name="Slide Number Placeholder 3"/>
          <p:cNvSpPr>
            <a:spLocks noGrp="1"/>
          </p:cNvSpPr>
          <p:nvPr>
            <p:ph type="sldNum" sz="quarter" idx="5"/>
          </p:nvPr>
        </p:nvSpPr>
        <p:spPr bwMode="auto">
          <a:xfrm>
            <a:off x="5438043" y="6947932"/>
            <a:ext cx="4160961" cy="366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98" tIns="45249" rIns="90498" bIns="45249"/>
          <a:lstStyle>
            <a:lvl1pPr eaLnBrk="0" hangingPunct="0">
              <a:defRPr>
                <a:solidFill>
                  <a:schemeClr val="tx1"/>
                </a:solidFill>
                <a:latin typeface="Arial" charset="0"/>
                <a:cs typeface="Arial" charset="0"/>
              </a:defRPr>
            </a:lvl1pPr>
            <a:lvl2pPr marL="735298" indent="-282807" eaLnBrk="0" hangingPunct="0">
              <a:defRPr>
                <a:solidFill>
                  <a:schemeClr val="tx1"/>
                </a:solidFill>
                <a:latin typeface="Arial" charset="0"/>
                <a:cs typeface="Arial" charset="0"/>
              </a:defRPr>
            </a:lvl2pPr>
            <a:lvl3pPr marL="1131227" indent="-226245" eaLnBrk="0" hangingPunct="0">
              <a:defRPr>
                <a:solidFill>
                  <a:schemeClr val="tx1"/>
                </a:solidFill>
                <a:latin typeface="Arial" charset="0"/>
                <a:cs typeface="Arial" charset="0"/>
              </a:defRPr>
            </a:lvl3pPr>
            <a:lvl4pPr marL="1583718" indent="-226245" eaLnBrk="0" hangingPunct="0">
              <a:defRPr>
                <a:solidFill>
                  <a:schemeClr val="tx1"/>
                </a:solidFill>
                <a:latin typeface="Arial" charset="0"/>
                <a:cs typeface="Arial" charset="0"/>
              </a:defRPr>
            </a:lvl4pPr>
            <a:lvl5pPr marL="2036209" indent="-226245" eaLnBrk="0" hangingPunct="0">
              <a:defRPr>
                <a:solidFill>
                  <a:schemeClr val="tx1"/>
                </a:solidFill>
                <a:latin typeface="Arial" charset="0"/>
                <a:cs typeface="Arial" charset="0"/>
              </a:defRPr>
            </a:lvl5pPr>
            <a:lvl6pPr marL="2488700" indent="-226245" eaLnBrk="0" fontAlgn="base" hangingPunct="0">
              <a:spcBef>
                <a:spcPct val="0"/>
              </a:spcBef>
              <a:spcAft>
                <a:spcPct val="0"/>
              </a:spcAft>
              <a:defRPr>
                <a:solidFill>
                  <a:schemeClr val="tx1"/>
                </a:solidFill>
                <a:latin typeface="Arial" charset="0"/>
                <a:cs typeface="Arial" charset="0"/>
              </a:defRPr>
            </a:lvl6pPr>
            <a:lvl7pPr marL="2941190" indent="-226245" eaLnBrk="0" fontAlgn="base" hangingPunct="0">
              <a:spcBef>
                <a:spcPct val="0"/>
              </a:spcBef>
              <a:spcAft>
                <a:spcPct val="0"/>
              </a:spcAft>
              <a:defRPr>
                <a:solidFill>
                  <a:schemeClr val="tx1"/>
                </a:solidFill>
                <a:latin typeface="Arial" charset="0"/>
                <a:cs typeface="Arial" charset="0"/>
              </a:defRPr>
            </a:lvl7pPr>
            <a:lvl8pPr marL="3393681" indent="-226245" eaLnBrk="0" fontAlgn="base" hangingPunct="0">
              <a:spcBef>
                <a:spcPct val="0"/>
              </a:spcBef>
              <a:spcAft>
                <a:spcPct val="0"/>
              </a:spcAft>
              <a:defRPr>
                <a:solidFill>
                  <a:schemeClr val="tx1"/>
                </a:solidFill>
                <a:latin typeface="Arial" charset="0"/>
                <a:cs typeface="Arial" charset="0"/>
              </a:defRPr>
            </a:lvl8pPr>
            <a:lvl9pPr marL="3846172" indent="-226245" eaLnBrk="0" fontAlgn="base" hangingPunct="0">
              <a:spcBef>
                <a:spcPct val="0"/>
              </a:spcBef>
              <a:spcAft>
                <a:spcPct val="0"/>
              </a:spcAft>
              <a:defRPr>
                <a:solidFill>
                  <a:schemeClr val="tx1"/>
                </a:solidFill>
                <a:latin typeface="Arial" charset="0"/>
                <a:cs typeface="Arial" charset="0"/>
              </a:defRPr>
            </a:lvl9pPr>
          </a:lstStyle>
          <a:p>
            <a:pPr eaLnBrk="1" hangingPunct="1"/>
            <a:fld id="{20D9B39E-54AC-4E5A-9AF1-1AB2BBDF2316}" type="slidenum">
              <a:rPr lang="en-US"/>
              <a:pPr eaLnBrk="1" hangingPunct="1"/>
              <a:t>66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38"/>
            <a:r>
              <a:rPr lang="en-US" smtClean="0"/>
              <a:t>The net present value of our earnings of the first three years is about 400 thousand dollars and 712 thousand for the 5-year period.</a:t>
            </a:r>
          </a:p>
          <a:p>
            <a:pPr defTabSz="912838"/>
            <a:endParaRPr lang="en-US" smtClean="0"/>
          </a:p>
        </p:txBody>
      </p:sp>
      <p:sp>
        <p:nvSpPr>
          <p:cNvPr id="37892" name="Slide Number Placeholder 3"/>
          <p:cNvSpPr>
            <a:spLocks noGrp="1"/>
          </p:cNvSpPr>
          <p:nvPr>
            <p:ph type="sldNum" sz="quarter" idx="5"/>
          </p:nvPr>
        </p:nvSpPr>
        <p:spPr bwMode="auto">
          <a:xfrm>
            <a:off x="5438043" y="6947932"/>
            <a:ext cx="4160961" cy="366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98" tIns="45249" rIns="90498" bIns="45249"/>
          <a:lstStyle>
            <a:lvl1pPr eaLnBrk="0" hangingPunct="0">
              <a:defRPr>
                <a:solidFill>
                  <a:schemeClr val="tx1"/>
                </a:solidFill>
                <a:latin typeface="Arial" charset="0"/>
                <a:cs typeface="Arial" charset="0"/>
              </a:defRPr>
            </a:lvl1pPr>
            <a:lvl2pPr marL="735298" indent="-282807" eaLnBrk="0" hangingPunct="0">
              <a:defRPr>
                <a:solidFill>
                  <a:schemeClr val="tx1"/>
                </a:solidFill>
                <a:latin typeface="Arial" charset="0"/>
                <a:cs typeface="Arial" charset="0"/>
              </a:defRPr>
            </a:lvl2pPr>
            <a:lvl3pPr marL="1131227" indent="-226245" eaLnBrk="0" hangingPunct="0">
              <a:defRPr>
                <a:solidFill>
                  <a:schemeClr val="tx1"/>
                </a:solidFill>
                <a:latin typeface="Arial" charset="0"/>
                <a:cs typeface="Arial" charset="0"/>
              </a:defRPr>
            </a:lvl3pPr>
            <a:lvl4pPr marL="1583718" indent="-226245" eaLnBrk="0" hangingPunct="0">
              <a:defRPr>
                <a:solidFill>
                  <a:schemeClr val="tx1"/>
                </a:solidFill>
                <a:latin typeface="Arial" charset="0"/>
                <a:cs typeface="Arial" charset="0"/>
              </a:defRPr>
            </a:lvl4pPr>
            <a:lvl5pPr marL="2036209" indent="-226245" eaLnBrk="0" hangingPunct="0">
              <a:defRPr>
                <a:solidFill>
                  <a:schemeClr val="tx1"/>
                </a:solidFill>
                <a:latin typeface="Arial" charset="0"/>
                <a:cs typeface="Arial" charset="0"/>
              </a:defRPr>
            </a:lvl5pPr>
            <a:lvl6pPr marL="2488700" indent="-226245" eaLnBrk="0" fontAlgn="base" hangingPunct="0">
              <a:spcBef>
                <a:spcPct val="0"/>
              </a:spcBef>
              <a:spcAft>
                <a:spcPct val="0"/>
              </a:spcAft>
              <a:defRPr>
                <a:solidFill>
                  <a:schemeClr val="tx1"/>
                </a:solidFill>
                <a:latin typeface="Arial" charset="0"/>
                <a:cs typeface="Arial" charset="0"/>
              </a:defRPr>
            </a:lvl6pPr>
            <a:lvl7pPr marL="2941190" indent="-226245" eaLnBrk="0" fontAlgn="base" hangingPunct="0">
              <a:spcBef>
                <a:spcPct val="0"/>
              </a:spcBef>
              <a:spcAft>
                <a:spcPct val="0"/>
              </a:spcAft>
              <a:defRPr>
                <a:solidFill>
                  <a:schemeClr val="tx1"/>
                </a:solidFill>
                <a:latin typeface="Arial" charset="0"/>
                <a:cs typeface="Arial" charset="0"/>
              </a:defRPr>
            </a:lvl7pPr>
            <a:lvl8pPr marL="3393681" indent="-226245" eaLnBrk="0" fontAlgn="base" hangingPunct="0">
              <a:spcBef>
                <a:spcPct val="0"/>
              </a:spcBef>
              <a:spcAft>
                <a:spcPct val="0"/>
              </a:spcAft>
              <a:defRPr>
                <a:solidFill>
                  <a:schemeClr val="tx1"/>
                </a:solidFill>
                <a:latin typeface="Arial" charset="0"/>
                <a:cs typeface="Arial" charset="0"/>
              </a:defRPr>
            </a:lvl8pPr>
            <a:lvl9pPr marL="3846172" indent="-226245" eaLnBrk="0" fontAlgn="base" hangingPunct="0">
              <a:spcBef>
                <a:spcPct val="0"/>
              </a:spcBef>
              <a:spcAft>
                <a:spcPct val="0"/>
              </a:spcAft>
              <a:defRPr>
                <a:solidFill>
                  <a:schemeClr val="tx1"/>
                </a:solidFill>
                <a:latin typeface="Arial" charset="0"/>
                <a:cs typeface="Arial" charset="0"/>
              </a:defRPr>
            </a:lvl9pPr>
          </a:lstStyle>
          <a:p>
            <a:pPr eaLnBrk="1" hangingPunct="1"/>
            <a:fld id="{2C90ED39-EA75-4539-A03C-3E831D819551}" type="slidenum">
              <a:rPr lang="en-US"/>
              <a:pPr eaLnBrk="1" hangingPunct="1"/>
              <a:t>67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If this doesn't make any sense to you ladies and gentlemen, it means if you put in 100 dollars today and decide to invest for three years, you get additional 77 dollars return today right away, and if you extend your commitment to 5 years, you get additional 137 dollars today right away.   </a:t>
            </a:r>
          </a:p>
          <a:p>
            <a:pPr>
              <a:spcBef>
                <a:spcPct val="0"/>
              </a:spcBef>
            </a:pPr>
            <a:r>
              <a:rPr lang="en-US" smtClean="0"/>
              <a:t>Ladies and gentlemen, these are great numbers. But please don't let the numbers just be numbers. Let the numbers be the opportunity of great investment, let the numbers be your profitability, and let the numbers be your richer and brighter future. </a:t>
            </a:r>
          </a:p>
          <a:p>
            <a:pPr>
              <a:spcBef>
                <a:spcPct val="0"/>
              </a:spcBef>
            </a:pPr>
            <a:r>
              <a:rPr lang="en-US" smtClean="0"/>
              <a:t>Thank you ladies and gentlemen, I am going to pass it on to Vincent the CEO.</a:t>
            </a:r>
          </a:p>
          <a:p>
            <a:pPr>
              <a:spcBef>
                <a:spcPct val="0"/>
              </a:spcBef>
            </a:pPr>
            <a:endParaRPr lang="en-US" smtClean="0"/>
          </a:p>
        </p:txBody>
      </p:sp>
      <p:sp>
        <p:nvSpPr>
          <p:cNvPr id="38916" name="Slide Number Placeholder 3"/>
          <p:cNvSpPr>
            <a:spLocks noGrp="1"/>
          </p:cNvSpPr>
          <p:nvPr>
            <p:ph type="sldNum" sz="quarter" idx="5"/>
          </p:nvPr>
        </p:nvSpPr>
        <p:spPr bwMode="auto">
          <a:xfrm>
            <a:off x="5438043" y="6947932"/>
            <a:ext cx="4160961" cy="366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98" tIns="45249" rIns="90498" bIns="45249"/>
          <a:lstStyle>
            <a:lvl1pPr eaLnBrk="0" hangingPunct="0">
              <a:defRPr>
                <a:solidFill>
                  <a:schemeClr val="tx1"/>
                </a:solidFill>
                <a:latin typeface="Arial" charset="0"/>
                <a:cs typeface="Arial" charset="0"/>
              </a:defRPr>
            </a:lvl1pPr>
            <a:lvl2pPr marL="735298" indent="-282807" eaLnBrk="0" hangingPunct="0">
              <a:defRPr>
                <a:solidFill>
                  <a:schemeClr val="tx1"/>
                </a:solidFill>
                <a:latin typeface="Arial" charset="0"/>
                <a:cs typeface="Arial" charset="0"/>
              </a:defRPr>
            </a:lvl2pPr>
            <a:lvl3pPr marL="1131227" indent="-226245" eaLnBrk="0" hangingPunct="0">
              <a:defRPr>
                <a:solidFill>
                  <a:schemeClr val="tx1"/>
                </a:solidFill>
                <a:latin typeface="Arial" charset="0"/>
                <a:cs typeface="Arial" charset="0"/>
              </a:defRPr>
            </a:lvl3pPr>
            <a:lvl4pPr marL="1583718" indent="-226245" eaLnBrk="0" hangingPunct="0">
              <a:defRPr>
                <a:solidFill>
                  <a:schemeClr val="tx1"/>
                </a:solidFill>
                <a:latin typeface="Arial" charset="0"/>
                <a:cs typeface="Arial" charset="0"/>
              </a:defRPr>
            </a:lvl4pPr>
            <a:lvl5pPr marL="2036209" indent="-226245" eaLnBrk="0" hangingPunct="0">
              <a:defRPr>
                <a:solidFill>
                  <a:schemeClr val="tx1"/>
                </a:solidFill>
                <a:latin typeface="Arial" charset="0"/>
                <a:cs typeface="Arial" charset="0"/>
              </a:defRPr>
            </a:lvl5pPr>
            <a:lvl6pPr marL="2488700" indent="-226245" eaLnBrk="0" fontAlgn="base" hangingPunct="0">
              <a:spcBef>
                <a:spcPct val="0"/>
              </a:spcBef>
              <a:spcAft>
                <a:spcPct val="0"/>
              </a:spcAft>
              <a:defRPr>
                <a:solidFill>
                  <a:schemeClr val="tx1"/>
                </a:solidFill>
                <a:latin typeface="Arial" charset="0"/>
                <a:cs typeface="Arial" charset="0"/>
              </a:defRPr>
            </a:lvl6pPr>
            <a:lvl7pPr marL="2941190" indent="-226245" eaLnBrk="0" fontAlgn="base" hangingPunct="0">
              <a:spcBef>
                <a:spcPct val="0"/>
              </a:spcBef>
              <a:spcAft>
                <a:spcPct val="0"/>
              </a:spcAft>
              <a:defRPr>
                <a:solidFill>
                  <a:schemeClr val="tx1"/>
                </a:solidFill>
                <a:latin typeface="Arial" charset="0"/>
                <a:cs typeface="Arial" charset="0"/>
              </a:defRPr>
            </a:lvl7pPr>
            <a:lvl8pPr marL="3393681" indent="-226245" eaLnBrk="0" fontAlgn="base" hangingPunct="0">
              <a:spcBef>
                <a:spcPct val="0"/>
              </a:spcBef>
              <a:spcAft>
                <a:spcPct val="0"/>
              </a:spcAft>
              <a:defRPr>
                <a:solidFill>
                  <a:schemeClr val="tx1"/>
                </a:solidFill>
                <a:latin typeface="Arial" charset="0"/>
                <a:cs typeface="Arial" charset="0"/>
              </a:defRPr>
            </a:lvl8pPr>
            <a:lvl9pPr marL="3846172" indent="-226245" eaLnBrk="0" fontAlgn="base" hangingPunct="0">
              <a:spcBef>
                <a:spcPct val="0"/>
              </a:spcBef>
              <a:spcAft>
                <a:spcPct val="0"/>
              </a:spcAft>
              <a:defRPr>
                <a:solidFill>
                  <a:schemeClr val="tx1"/>
                </a:solidFill>
                <a:latin typeface="Arial" charset="0"/>
                <a:cs typeface="Arial" charset="0"/>
              </a:defRPr>
            </a:lvl9pPr>
          </a:lstStyle>
          <a:p>
            <a:pPr eaLnBrk="1" hangingPunct="1"/>
            <a:fld id="{6F2DD514-3AC3-4424-B3D4-E4540A5AA50E}" type="slidenum">
              <a:rPr lang="en-US"/>
              <a:pPr eaLnBrk="1" hangingPunct="1"/>
              <a:t>68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first is to simply give the customers what they need.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a wise man once said, put out the fire! If the fire is the demand for karaoke space and song systems, provide that. </a:t>
            </a:r>
            <a:endParaRPr lang="en-US" dirty="0"/>
          </a:p>
        </p:txBody>
      </p:sp>
      <p:sp>
        <p:nvSpPr>
          <p:cNvPr id="4" name="Slide Number Placeholder 3"/>
          <p:cNvSpPr>
            <a:spLocks noGrp="1"/>
          </p:cNvSpPr>
          <p:nvPr>
            <p:ph type="sldNum" sz="quarter" idx="10"/>
          </p:nvPr>
        </p:nvSpPr>
        <p:spPr/>
        <p:txBody>
          <a:bodyPr/>
          <a:lstStyle/>
          <a:p>
            <a:fld id="{2DD4E3EE-7E1A-482C-B6A4-2C6A0B7D1E3E}" type="slidenum">
              <a:rPr lang="en-US" smtClean="0"/>
              <a:t>36</a:t>
            </a:fld>
            <a:endParaRPr lang="en-US"/>
          </a:p>
        </p:txBody>
      </p:sp>
    </p:spTree>
    <p:extLst>
      <p:ext uri="{BB962C8B-B14F-4D97-AF65-F5344CB8AC3E}">
        <p14:creationId xmlns:p14="http://schemas.microsoft.com/office/powerpoint/2010/main" val="3931528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However, to delight customers and create long-lasting customer relationships, companies must have a wow factor to distinguish themselves from their competitors.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our wow factor</a:t>
            </a:r>
            <a:r>
              <a:rPr lang="en-US" sz="1200" kern="1200" baseline="0" dirty="0" smtClean="0">
                <a:solidFill>
                  <a:schemeClr val="tx1"/>
                </a:solidFill>
                <a:effectLst/>
                <a:latin typeface="+mn-lt"/>
                <a:ea typeface="+mn-ea"/>
                <a:cs typeface="+mn-cs"/>
              </a:rPr>
              <a:t> just happens to</a:t>
            </a:r>
            <a:r>
              <a:rPr lang="en-US" sz="1200" kern="1200" dirty="0" smtClean="0">
                <a:solidFill>
                  <a:schemeClr val="tx1"/>
                </a:solidFill>
                <a:effectLst/>
                <a:latin typeface="+mn-lt"/>
                <a:ea typeface="+mn-ea"/>
                <a:cs typeface="+mn-cs"/>
              </a:rPr>
              <a:t> be (click) our very cool and awesome….</a:t>
            </a:r>
            <a:endParaRPr lang="en-US" dirty="0"/>
          </a:p>
        </p:txBody>
      </p:sp>
      <p:sp>
        <p:nvSpPr>
          <p:cNvPr id="4" name="Slide Number Placeholder 3"/>
          <p:cNvSpPr>
            <a:spLocks noGrp="1"/>
          </p:cNvSpPr>
          <p:nvPr>
            <p:ph type="sldNum" sz="quarter" idx="10"/>
          </p:nvPr>
        </p:nvSpPr>
        <p:spPr/>
        <p:txBody>
          <a:bodyPr/>
          <a:lstStyle/>
          <a:p>
            <a:fld id="{2DD4E3EE-7E1A-482C-B6A4-2C6A0B7D1E3E}" type="slidenum">
              <a:rPr lang="en-US" smtClean="0"/>
              <a:t>37</a:t>
            </a:fld>
            <a:endParaRPr lang="en-US"/>
          </a:p>
        </p:txBody>
      </p:sp>
    </p:spTree>
    <p:extLst>
      <p:ext uri="{BB962C8B-B14F-4D97-AF65-F5344CB8AC3E}">
        <p14:creationId xmlns:p14="http://schemas.microsoft.com/office/powerpoint/2010/main" val="914496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
          <p:cNvSpPr>
            <a:spLocks noGrp="1" noRot="1" noChangeAspect="1" noChangeArrowheads="1" noTextEdit="1"/>
          </p:cNvSpPr>
          <p:nvPr>
            <p:ph type="sldImg"/>
          </p:nvPr>
        </p:nvSpPr>
        <p:spPr>
          <a:solidFill>
            <a:srgbClr val="FFFFFF"/>
          </a:solidFill>
          <a:ln/>
        </p:spPr>
      </p:sp>
      <p:sp>
        <p:nvSpPr>
          <p:cNvPr id="18435" name="Rectangle 2"/>
          <p:cNvSpPr>
            <a:spLocks noGrp="1" noChangeArrowheads="1"/>
          </p:cNvSpPr>
          <p:nvPr>
            <p:ph type="body" idx="1"/>
          </p:nvPr>
        </p:nvSpPr>
        <p:spPr>
          <a:noFill/>
        </p:spPr>
        <p:txBody>
          <a:bodyPr/>
          <a:lstStyle/>
          <a:p>
            <a:pPr eaLnBrk="1" hangingPunct="1"/>
            <a:r>
              <a:rPr lang="en-US" sz="1200" kern="1200" dirty="0" smtClean="0">
                <a:solidFill>
                  <a:schemeClr val="tx1"/>
                </a:solidFill>
                <a:effectLst/>
                <a:latin typeface="+mn-lt"/>
                <a:ea typeface="+mn-ea"/>
                <a:cs typeface="+mn-cs"/>
              </a:rPr>
              <a:t>….Interior design!!</a:t>
            </a:r>
          </a:p>
          <a:p>
            <a:pPr eaLnBrk="1" hangingPunct="1"/>
            <a:endParaRPr lang="en-US" sz="1200" kern="1200" dirty="0" smtClean="0">
              <a:solidFill>
                <a:schemeClr val="tx1"/>
              </a:solidFill>
              <a:effectLst/>
              <a:latin typeface="+mn-lt"/>
              <a:ea typeface="+mn-ea"/>
              <a:cs typeface="+mn-cs"/>
            </a:endParaRPr>
          </a:p>
          <a:p>
            <a:pPr eaLnBrk="1" hangingPunct="1"/>
            <a:r>
              <a:rPr lang="en-US" sz="1200" kern="1200" dirty="0" smtClean="0">
                <a:solidFill>
                  <a:schemeClr val="tx1"/>
                </a:solidFill>
                <a:effectLst/>
                <a:latin typeface="+mn-lt"/>
                <a:ea typeface="+mn-ea"/>
                <a:cs typeface="+mn-cs"/>
              </a:rPr>
              <a:t>The Interior design is an essential part of our store personality and positioning and it is what creates an impressionable experience for our customers. It is really the soul of our business</a:t>
            </a:r>
          </a:p>
          <a:p>
            <a:pPr eaLnBrk="1" hangingPunct="1"/>
            <a:endParaRPr lang="en-US" sz="1200" kern="1200" dirty="0" smtClean="0">
              <a:solidFill>
                <a:schemeClr val="tx1"/>
              </a:solidFill>
              <a:effectLst/>
              <a:latin typeface="+mn-lt"/>
              <a:ea typeface="+mn-ea"/>
              <a:cs typeface="+mn-cs"/>
            </a:endParaRPr>
          </a:p>
          <a:p>
            <a:pPr eaLnBrk="1" hangingPunct="1"/>
            <a:r>
              <a:rPr lang="en-US" sz="1200" kern="1200" dirty="0" smtClean="0">
                <a:solidFill>
                  <a:schemeClr val="tx1"/>
                </a:solidFill>
                <a:effectLst/>
                <a:latin typeface="+mn-lt"/>
                <a:ea typeface="+mn-ea"/>
                <a:cs typeface="+mn-cs"/>
              </a:rPr>
              <a:t>Now,</a:t>
            </a:r>
            <a:r>
              <a:rPr lang="en-US" sz="1200" kern="1200" baseline="0" dirty="0" smtClean="0">
                <a:solidFill>
                  <a:schemeClr val="tx1"/>
                </a:solidFill>
                <a:effectLst/>
                <a:latin typeface="+mn-lt"/>
                <a:ea typeface="+mn-ea"/>
                <a:cs typeface="+mn-cs"/>
              </a:rPr>
              <a:t> i</a:t>
            </a:r>
            <a:r>
              <a:rPr lang="en-US" sz="1200" kern="1200" dirty="0" smtClean="0">
                <a:solidFill>
                  <a:schemeClr val="tx1"/>
                </a:solidFill>
                <a:effectLst/>
                <a:latin typeface="+mn-lt"/>
                <a:ea typeface="+mn-ea"/>
                <a:cs typeface="+mn-cs"/>
              </a:rPr>
              <a:t>n every stage of the designing process, there is one core idea that we </a:t>
            </a:r>
            <a:r>
              <a:rPr lang="en-US" sz="1200" b="1" kern="1200" dirty="0" smtClean="0">
                <a:solidFill>
                  <a:schemeClr val="tx1"/>
                </a:solidFill>
                <a:effectLst/>
                <a:latin typeface="+mn-lt"/>
                <a:ea typeface="+mn-ea"/>
                <a:cs typeface="+mn-cs"/>
              </a:rPr>
              <a:t>always</a:t>
            </a:r>
            <a:r>
              <a:rPr lang="en-US" sz="1200" kern="1200" dirty="0" smtClean="0">
                <a:solidFill>
                  <a:schemeClr val="tx1"/>
                </a:solidFill>
                <a:effectLst/>
                <a:latin typeface="+mn-lt"/>
                <a:ea typeface="+mn-ea"/>
                <a:cs typeface="+mn-cs"/>
              </a:rPr>
              <a:t> keep in mind, our target market. </a:t>
            </a:r>
          </a:p>
          <a:p>
            <a:pPr eaLnBrk="1" hangingPunct="1"/>
            <a:endParaRPr lang="en-US" sz="1200" kern="1200" dirty="0" smtClean="0">
              <a:solidFill>
                <a:schemeClr val="tx1"/>
              </a:solidFill>
              <a:effectLst/>
              <a:latin typeface="+mn-lt"/>
              <a:ea typeface="+mn-ea"/>
              <a:cs typeface="+mn-cs"/>
            </a:endParaRPr>
          </a:p>
          <a:p>
            <a:pPr eaLnBrk="1" hangingPunct="1"/>
            <a:r>
              <a:rPr lang="en-US" sz="1200" kern="1200" dirty="0" smtClean="0">
                <a:solidFill>
                  <a:schemeClr val="tx1"/>
                </a:solidFill>
                <a:effectLst/>
                <a:latin typeface="+mn-lt"/>
                <a:ea typeface="+mn-ea"/>
                <a:cs typeface="+mn-cs"/>
              </a:rPr>
              <a:t>As Jessica said, our target markets can be divided into the customers who already enjoy karaoke and those who are new to it.</a:t>
            </a:r>
            <a:br>
              <a:rPr lang="en-US" sz="1200" kern="1200" dirty="0" smtClean="0">
                <a:solidFill>
                  <a:schemeClr val="tx1"/>
                </a:solidFill>
                <a:effectLst/>
                <a:latin typeface="+mn-lt"/>
                <a:ea typeface="+mn-ea"/>
                <a:cs typeface="+mn-cs"/>
              </a:rPr>
            </a:br>
            <a:endParaRPr lang="en-US" sz="2200" dirty="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first group generally have the following characteristics:</a:t>
            </a:r>
          </a:p>
          <a:p>
            <a:r>
              <a:rPr lang="en-US" sz="1200" kern="1200" dirty="0" smtClean="0">
                <a:solidFill>
                  <a:schemeClr val="tx1"/>
                </a:solidFill>
                <a:effectLst/>
                <a:latin typeface="+mn-lt"/>
                <a:ea typeface="+mn-ea"/>
                <a:cs typeface="+mn-cs"/>
              </a:rPr>
              <a:t>They are </a:t>
            </a:r>
            <a:r>
              <a:rPr lang="en-US" sz="1200" u="sng" kern="1200" dirty="0" smtClean="0">
                <a:solidFill>
                  <a:schemeClr val="tx1"/>
                </a:solidFill>
                <a:effectLst/>
                <a:latin typeface="+mn-lt"/>
                <a:ea typeface="+mn-ea"/>
                <a:cs typeface="+mn-cs"/>
              </a:rPr>
              <a:t>mainly interested </a:t>
            </a:r>
            <a:r>
              <a:rPr lang="en-US" sz="1200" kern="1200" dirty="0" smtClean="0">
                <a:solidFill>
                  <a:schemeClr val="tx1"/>
                </a:solidFill>
                <a:effectLst/>
                <a:latin typeface="+mn-lt"/>
                <a:ea typeface="+mn-ea"/>
                <a:cs typeface="+mn-cs"/>
              </a:rPr>
              <a:t>in pop music, </a:t>
            </a:r>
          </a:p>
          <a:p>
            <a:r>
              <a:rPr lang="en-US" sz="1200" kern="1200" dirty="0" smtClean="0">
                <a:solidFill>
                  <a:schemeClr val="tx1"/>
                </a:solidFill>
                <a:effectLst/>
                <a:latin typeface="+mn-lt"/>
                <a:ea typeface="+mn-ea"/>
                <a:cs typeface="+mn-cs"/>
              </a:rPr>
              <a:t>are socially active, </a:t>
            </a:r>
          </a:p>
          <a:p>
            <a:r>
              <a:rPr lang="en-US" sz="1200" kern="1200" dirty="0" smtClean="0">
                <a:solidFill>
                  <a:schemeClr val="tx1"/>
                </a:solidFill>
                <a:effectLst/>
                <a:latin typeface="+mn-lt"/>
                <a:ea typeface="+mn-ea"/>
                <a:cs typeface="+mn-cs"/>
              </a:rPr>
              <a:t>and enjoy singing and expressing themselves in front of their friends. </a:t>
            </a: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Many of the people from this group are in fact </a:t>
            </a:r>
            <a:r>
              <a:rPr lang="en-US" sz="1200" u="sng" kern="1200" dirty="0" smtClean="0">
                <a:solidFill>
                  <a:schemeClr val="tx1"/>
                </a:solidFill>
                <a:effectLst/>
                <a:latin typeface="+mn-lt"/>
                <a:ea typeface="+mn-ea"/>
                <a:cs typeface="+mn-cs"/>
              </a:rPr>
              <a:t> Asian international students</a:t>
            </a:r>
            <a:r>
              <a:rPr lang="en-US" sz="1200" kern="1200" dirty="0" smtClean="0">
                <a:solidFill>
                  <a:schemeClr val="tx1"/>
                </a:solidFill>
                <a:effectLst/>
                <a:latin typeface="+mn-lt"/>
                <a:ea typeface="+mn-ea"/>
                <a:cs typeface="+mn-cs"/>
              </a:rPr>
              <a:t>, since karaoke is a main part of their culture.</a:t>
            </a:r>
            <a:endParaRPr lang="en-US" dirty="0"/>
          </a:p>
        </p:txBody>
      </p:sp>
      <p:sp>
        <p:nvSpPr>
          <p:cNvPr id="4" name="Slide Number Placeholder 3"/>
          <p:cNvSpPr>
            <a:spLocks noGrp="1"/>
          </p:cNvSpPr>
          <p:nvPr>
            <p:ph type="sldNum" sz="quarter" idx="10"/>
          </p:nvPr>
        </p:nvSpPr>
        <p:spPr/>
        <p:txBody>
          <a:bodyPr/>
          <a:lstStyle/>
          <a:p>
            <a:fld id="{2DD4E3EE-7E1A-482C-B6A4-2C6A0B7D1E3E}" type="slidenum">
              <a:rPr lang="en-US" smtClean="0"/>
              <a:t>39</a:t>
            </a:fld>
            <a:endParaRPr lang="en-US"/>
          </a:p>
        </p:txBody>
      </p:sp>
    </p:spTree>
    <p:extLst>
      <p:ext uri="{BB962C8B-B14F-4D97-AF65-F5344CB8AC3E}">
        <p14:creationId xmlns:p14="http://schemas.microsoft.com/office/powerpoint/2010/main" val="1757079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From our market research, these people are used to the idea that karaoke can be combined with a </a:t>
            </a:r>
            <a:r>
              <a:rPr lang="en-US" sz="1200" u="sng" kern="1200" dirty="0" smtClean="0">
                <a:solidFill>
                  <a:schemeClr val="tx1"/>
                </a:solidFill>
                <a:effectLst/>
                <a:latin typeface="+mn-lt"/>
                <a:ea typeface="+mn-ea"/>
                <a:cs typeface="+mn-cs"/>
              </a:rPr>
              <a:t>classy and modern bar lounge look</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For them, elements in our design will include sleek, stylish furniture and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2DD4E3EE-7E1A-482C-B6A4-2C6A0B7D1E3E}" type="slidenum">
              <a:rPr lang="en-US" smtClean="0"/>
              <a:t>40</a:t>
            </a:fld>
            <a:endParaRPr lang="en-US"/>
          </a:p>
        </p:txBody>
      </p:sp>
    </p:spTree>
    <p:extLst>
      <p:ext uri="{BB962C8B-B14F-4D97-AF65-F5344CB8AC3E}">
        <p14:creationId xmlns:p14="http://schemas.microsoft.com/office/powerpoint/2010/main" val="837315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pop music artists that they are familiar with!</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2DD4E3EE-7E1A-482C-B6A4-2C6A0B7D1E3E}" type="slidenum">
              <a:rPr lang="en-US" smtClean="0"/>
              <a:t>41</a:t>
            </a:fld>
            <a:endParaRPr lang="en-US"/>
          </a:p>
        </p:txBody>
      </p:sp>
    </p:spTree>
    <p:extLst>
      <p:ext uri="{BB962C8B-B14F-4D97-AF65-F5344CB8AC3E}">
        <p14:creationId xmlns:p14="http://schemas.microsoft.com/office/powerpoint/2010/main" val="67313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second target group of customers are those who are new to karaoke but are interested in the idea of singing in front of or with their friends</a:t>
            </a:r>
            <a:r>
              <a:rPr lang="en-US" sz="1200" kern="1200" baseline="0" dirty="0" smtClean="0">
                <a:solidFill>
                  <a:schemeClr val="tx1"/>
                </a:solidFill>
                <a:effectLst/>
                <a:latin typeface="+mn-lt"/>
                <a:ea typeface="+mn-ea"/>
                <a:cs typeface="+mn-cs"/>
              </a:rPr>
              <a:t> and having a good time.</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For purposes of deciding on elements in our design,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have further segmented this group and brought our focus on the hip hop lovers, rock junkies, and the indie hipsters.</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2DD4E3EE-7E1A-482C-B6A4-2C6A0B7D1E3E}" type="slidenum">
              <a:rPr lang="en-US" smtClean="0"/>
              <a:t>42</a:t>
            </a:fld>
            <a:endParaRPr lang="en-US"/>
          </a:p>
        </p:txBody>
      </p:sp>
    </p:spTree>
    <p:extLst>
      <p:ext uri="{BB962C8B-B14F-4D97-AF65-F5344CB8AC3E}">
        <p14:creationId xmlns:p14="http://schemas.microsoft.com/office/powerpoint/2010/main" val="2777474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D8229E-7C4B-4D7E-82C8-B3F95A68D5A2}" type="datetimeFigureOut">
              <a:rPr lang="en-US" smtClean="0"/>
              <a:t>3/10/11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9CBAE-7033-4E92-A840-5CE870C4AF0E}" type="slidenum">
              <a:rPr lang="en-US" smtClean="0"/>
              <a:t>‹#›</a:t>
            </a:fld>
            <a:endParaRPr lang="en-US"/>
          </a:p>
        </p:txBody>
      </p:sp>
    </p:spTree>
    <p:extLst>
      <p:ext uri="{BB962C8B-B14F-4D97-AF65-F5344CB8AC3E}">
        <p14:creationId xmlns:p14="http://schemas.microsoft.com/office/powerpoint/2010/main" val="3711835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D8229E-7C4B-4D7E-82C8-B3F95A68D5A2}" type="datetimeFigureOut">
              <a:rPr lang="en-US" smtClean="0"/>
              <a:t>3/10/11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9CBAE-7033-4E92-A840-5CE870C4AF0E}" type="slidenum">
              <a:rPr lang="en-US" smtClean="0"/>
              <a:t>‹#›</a:t>
            </a:fld>
            <a:endParaRPr lang="en-US"/>
          </a:p>
        </p:txBody>
      </p:sp>
    </p:spTree>
    <p:extLst>
      <p:ext uri="{BB962C8B-B14F-4D97-AF65-F5344CB8AC3E}">
        <p14:creationId xmlns:p14="http://schemas.microsoft.com/office/powerpoint/2010/main" val="178367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D8229E-7C4B-4D7E-82C8-B3F95A68D5A2}" type="datetimeFigureOut">
              <a:rPr lang="en-US" smtClean="0"/>
              <a:t>3/10/11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9CBAE-7033-4E92-A840-5CE870C4AF0E}" type="slidenum">
              <a:rPr lang="en-US" smtClean="0"/>
              <a:t>‹#›</a:t>
            </a:fld>
            <a:endParaRPr lang="en-US"/>
          </a:p>
        </p:txBody>
      </p:sp>
    </p:spTree>
    <p:extLst>
      <p:ext uri="{BB962C8B-B14F-4D97-AF65-F5344CB8AC3E}">
        <p14:creationId xmlns:p14="http://schemas.microsoft.com/office/powerpoint/2010/main" val="3615794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D8229E-7C4B-4D7E-82C8-B3F95A68D5A2}" type="datetimeFigureOut">
              <a:rPr lang="en-US" smtClean="0"/>
              <a:t>3/10/11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9CBAE-7033-4E92-A840-5CE870C4AF0E}" type="slidenum">
              <a:rPr lang="en-US" smtClean="0"/>
              <a:t>‹#›</a:t>
            </a:fld>
            <a:endParaRPr lang="en-US"/>
          </a:p>
        </p:txBody>
      </p:sp>
    </p:spTree>
    <p:extLst>
      <p:ext uri="{BB962C8B-B14F-4D97-AF65-F5344CB8AC3E}">
        <p14:creationId xmlns:p14="http://schemas.microsoft.com/office/powerpoint/2010/main" val="2500642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D8229E-7C4B-4D7E-82C8-B3F95A68D5A2}" type="datetimeFigureOut">
              <a:rPr lang="en-US" smtClean="0"/>
              <a:t>3/10/11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9CBAE-7033-4E92-A840-5CE870C4AF0E}" type="slidenum">
              <a:rPr lang="en-US" smtClean="0"/>
              <a:t>‹#›</a:t>
            </a:fld>
            <a:endParaRPr lang="en-US"/>
          </a:p>
        </p:txBody>
      </p:sp>
    </p:spTree>
    <p:extLst>
      <p:ext uri="{BB962C8B-B14F-4D97-AF65-F5344CB8AC3E}">
        <p14:creationId xmlns:p14="http://schemas.microsoft.com/office/powerpoint/2010/main" val="2986831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D8229E-7C4B-4D7E-82C8-B3F95A68D5A2}" type="datetimeFigureOut">
              <a:rPr lang="en-US" smtClean="0"/>
              <a:t>3/10/11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F9CBAE-7033-4E92-A840-5CE870C4AF0E}" type="slidenum">
              <a:rPr lang="en-US" smtClean="0"/>
              <a:t>‹#›</a:t>
            </a:fld>
            <a:endParaRPr lang="en-US"/>
          </a:p>
        </p:txBody>
      </p:sp>
    </p:spTree>
    <p:extLst>
      <p:ext uri="{BB962C8B-B14F-4D97-AF65-F5344CB8AC3E}">
        <p14:creationId xmlns:p14="http://schemas.microsoft.com/office/powerpoint/2010/main" val="3158351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D8229E-7C4B-4D7E-82C8-B3F95A68D5A2}" type="datetimeFigureOut">
              <a:rPr lang="en-US" smtClean="0"/>
              <a:t>3/10/11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F9CBAE-7033-4E92-A840-5CE870C4AF0E}" type="slidenum">
              <a:rPr lang="en-US" smtClean="0"/>
              <a:t>‹#›</a:t>
            </a:fld>
            <a:endParaRPr lang="en-US"/>
          </a:p>
        </p:txBody>
      </p:sp>
    </p:spTree>
    <p:extLst>
      <p:ext uri="{BB962C8B-B14F-4D97-AF65-F5344CB8AC3E}">
        <p14:creationId xmlns:p14="http://schemas.microsoft.com/office/powerpoint/2010/main" val="2666194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D8229E-7C4B-4D7E-82C8-B3F95A68D5A2}" type="datetimeFigureOut">
              <a:rPr lang="en-US" smtClean="0"/>
              <a:t>3/10/11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F9CBAE-7033-4E92-A840-5CE870C4AF0E}" type="slidenum">
              <a:rPr lang="en-US" smtClean="0"/>
              <a:t>‹#›</a:t>
            </a:fld>
            <a:endParaRPr lang="en-US"/>
          </a:p>
        </p:txBody>
      </p:sp>
    </p:spTree>
    <p:extLst>
      <p:ext uri="{BB962C8B-B14F-4D97-AF65-F5344CB8AC3E}">
        <p14:creationId xmlns:p14="http://schemas.microsoft.com/office/powerpoint/2010/main" val="421426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D8229E-7C4B-4D7E-82C8-B3F95A68D5A2}" type="datetimeFigureOut">
              <a:rPr lang="en-US" smtClean="0"/>
              <a:t>3/10/11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F9CBAE-7033-4E92-A840-5CE870C4AF0E}" type="slidenum">
              <a:rPr lang="en-US" smtClean="0"/>
              <a:t>‹#›</a:t>
            </a:fld>
            <a:endParaRPr lang="en-US"/>
          </a:p>
        </p:txBody>
      </p:sp>
    </p:spTree>
    <p:extLst>
      <p:ext uri="{BB962C8B-B14F-4D97-AF65-F5344CB8AC3E}">
        <p14:creationId xmlns:p14="http://schemas.microsoft.com/office/powerpoint/2010/main" val="2421843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D8229E-7C4B-4D7E-82C8-B3F95A68D5A2}" type="datetimeFigureOut">
              <a:rPr lang="en-US" smtClean="0"/>
              <a:t>3/10/11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F9CBAE-7033-4E92-A840-5CE870C4AF0E}" type="slidenum">
              <a:rPr lang="en-US" smtClean="0"/>
              <a:t>‹#›</a:t>
            </a:fld>
            <a:endParaRPr lang="en-US"/>
          </a:p>
        </p:txBody>
      </p:sp>
    </p:spTree>
    <p:extLst>
      <p:ext uri="{BB962C8B-B14F-4D97-AF65-F5344CB8AC3E}">
        <p14:creationId xmlns:p14="http://schemas.microsoft.com/office/powerpoint/2010/main" val="459987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D8229E-7C4B-4D7E-82C8-B3F95A68D5A2}" type="datetimeFigureOut">
              <a:rPr lang="en-US" smtClean="0"/>
              <a:t>3/10/11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F9CBAE-7033-4E92-A840-5CE870C4AF0E}" type="slidenum">
              <a:rPr lang="en-US" smtClean="0"/>
              <a:t>‹#›</a:t>
            </a:fld>
            <a:endParaRPr lang="en-US"/>
          </a:p>
        </p:txBody>
      </p:sp>
    </p:spTree>
    <p:extLst>
      <p:ext uri="{BB962C8B-B14F-4D97-AF65-F5344CB8AC3E}">
        <p14:creationId xmlns:p14="http://schemas.microsoft.com/office/powerpoint/2010/main" val="24246195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D8229E-7C4B-4D7E-82C8-B3F95A68D5A2}" type="datetimeFigureOut">
              <a:rPr lang="en-US" smtClean="0"/>
              <a:t>3/10/11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F9CBAE-7033-4E92-A840-5CE870C4AF0E}" type="slidenum">
              <a:rPr lang="en-US" smtClean="0"/>
              <a:t>‹#›</a:t>
            </a:fld>
            <a:endParaRPr lang="en-US"/>
          </a:p>
        </p:txBody>
      </p:sp>
    </p:spTree>
    <p:extLst>
      <p:ext uri="{BB962C8B-B14F-4D97-AF65-F5344CB8AC3E}">
        <p14:creationId xmlns:p14="http://schemas.microsoft.com/office/powerpoint/2010/main" val="3499571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audio" Target="../media/audio10.wav"/><Relationship Id="rId1" Type="http://schemas.openxmlformats.org/officeDocument/2006/relationships/slideLayout" Target="../slideLayouts/slideLayout7.xml"/><Relationship Id="rId2" Type="http://schemas.openxmlformats.org/officeDocument/2006/relationships/audio" Target="../media/audio1.wa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microsoft.com/office/2007/relationships/hdphoto" Target="../media/hdphoto4.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microsoft.com/office/2007/relationships/hdphoto" Target="../media/hdphoto5.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4" Type="http://schemas.openxmlformats.org/officeDocument/2006/relationships/image" Target="../media/image27.png"/><Relationship Id="rId5" Type="http://schemas.microsoft.com/office/2007/relationships/hdphoto" Target="../media/hdphoto7.wdp"/><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microsoft.com/office/2007/relationships/hdphoto" Target="../media/hdphoto8.wdp"/><Relationship Id="rId4" Type="http://schemas.openxmlformats.org/officeDocument/2006/relationships/image" Target="../media/image31.jpeg"/><Relationship Id="rId5" Type="http://schemas.microsoft.com/office/2007/relationships/hdphoto" Target="../media/hdphoto9.wdp"/><Relationship Id="rId6" Type="http://schemas.openxmlformats.org/officeDocument/2006/relationships/image" Target="../media/image32.jpeg"/><Relationship Id="rId7" Type="http://schemas.microsoft.com/office/2007/relationships/hdphoto" Target="../media/hdphoto10.wdp"/><Relationship Id="rId8" Type="http://schemas.openxmlformats.org/officeDocument/2006/relationships/image" Target="../media/image33.jpeg"/><Relationship Id="rId9" Type="http://schemas.microsoft.com/office/2007/relationships/hdphoto" Target="../media/hdphoto11.wdp"/><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microsoft.com/office/2007/relationships/hdphoto" Target="../media/hdphoto12.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microsoft.com/office/2007/relationships/hdphoto" Target="../media/hdphoto13.wdp"/></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39.gif"/><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 Id="rId3" Type="http://schemas.microsoft.com/office/2007/relationships/hdphoto" Target="../media/hdphoto14.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1" Type="http://schemas.openxmlformats.org/officeDocument/2006/relationships/image" Target="../media/image46.png"/><Relationship Id="rId12" Type="http://schemas.microsoft.com/office/2007/relationships/hdphoto" Target="../media/hdphoto19.wdp"/><Relationship Id="rId1" Type="http://schemas.openxmlformats.org/officeDocument/2006/relationships/slideLayout" Target="../slideLayouts/slideLayout2.xml"/><Relationship Id="rId2" Type="http://schemas.openxmlformats.org/officeDocument/2006/relationships/image" Target="../media/image41.jpeg"/><Relationship Id="rId3" Type="http://schemas.microsoft.com/office/2007/relationships/hdphoto" Target="../media/hdphoto15.wdp"/><Relationship Id="rId4" Type="http://schemas.openxmlformats.org/officeDocument/2006/relationships/image" Target="../media/image42.png"/><Relationship Id="rId5" Type="http://schemas.openxmlformats.org/officeDocument/2006/relationships/image" Target="../media/image43.png"/><Relationship Id="rId6" Type="http://schemas.microsoft.com/office/2007/relationships/hdphoto" Target="../media/hdphoto16.wdp"/><Relationship Id="rId7" Type="http://schemas.openxmlformats.org/officeDocument/2006/relationships/image" Target="../media/image44.png"/><Relationship Id="rId8" Type="http://schemas.microsoft.com/office/2007/relationships/hdphoto" Target="../media/hdphoto17.wdp"/><Relationship Id="rId9" Type="http://schemas.openxmlformats.org/officeDocument/2006/relationships/image" Target="../media/image45.png"/><Relationship Id="rId10" Type="http://schemas.microsoft.com/office/2007/relationships/hdphoto" Target="../media/hdphoto18.wdp"/></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4" Type="http://schemas.microsoft.com/office/2007/relationships/hdphoto" Target="../media/hdphoto20.wdp"/><Relationship Id="rId5"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jpeg"/><Relationship Id="rId5" Type="http://schemas.openxmlformats.org/officeDocument/2006/relationships/image" Target="../media/image66.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5.jpeg"/><Relationship Id="rId5" Type="http://schemas.openxmlformats.org/officeDocument/2006/relationships/image" Target="../media/image68.png"/><Relationship Id="rId6"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4" Type="http://schemas.microsoft.com/office/2007/relationships/hdphoto" Target="../media/hdphoto21.wdp"/><Relationship Id="rId5" Type="http://schemas.openxmlformats.org/officeDocument/2006/relationships/image" Target="../media/image71.jpeg"/><Relationship Id="rId6" Type="http://schemas.openxmlformats.org/officeDocument/2006/relationships/image" Target="../media/image72.jpeg"/><Relationship Id="rId7"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4.jpeg"/></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7" Type="http://schemas.openxmlformats.org/officeDocument/2006/relationships/image" Target="../media/image79.png"/><Relationship Id="rId8" Type="http://schemas.openxmlformats.org/officeDocument/2006/relationships/image" Target="../media/image80.jpeg"/><Relationship Id="rId9" Type="http://schemas.openxmlformats.org/officeDocument/2006/relationships/image" Target="../media/image81.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microsoft.com/office/2007/relationships/hdphoto" Target="../media/hdphoto22.wdp"/><Relationship Id="rId4" Type="http://schemas.openxmlformats.org/officeDocument/2006/relationships/image" Target="../media/image83.png"/><Relationship Id="rId1" Type="http://schemas.openxmlformats.org/officeDocument/2006/relationships/slideLayout" Target="../slideLayouts/slideLayout1.xml"/><Relationship Id="rId2" Type="http://schemas.openxmlformats.org/officeDocument/2006/relationships/image" Target="../media/image8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4.jpeg"/><Relationship Id="rId3" Type="http://schemas.microsoft.com/office/2007/relationships/hdphoto" Target="../media/hdphoto23.wdp"/></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5.jpg"/></Relationships>
</file>

<file path=ppt/slides/_rels/slide53.xml.rels><?xml version="1.0" encoding="UTF-8" standalone="yes"?>
<Relationships xmlns="http://schemas.openxmlformats.org/package/2006/relationships"><Relationship Id="rId3" Type="http://schemas.microsoft.com/office/2007/relationships/hdphoto" Target="../media/hdphoto24.wdp"/><Relationship Id="rId4" Type="http://schemas.openxmlformats.org/officeDocument/2006/relationships/image" Target="../media/image87.jpeg"/><Relationship Id="rId1" Type="http://schemas.openxmlformats.org/officeDocument/2006/relationships/slideLayout" Target="../slideLayouts/slideLayout1.xml"/><Relationship Id="rId2" Type="http://schemas.openxmlformats.org/officeDocument/2006/relationships/image" Target="../media/image8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jpg"/><Relationship Id="rId3" Type="http://schemas.openxmlformats.org/officeDocument/2006/relationships/image" Target="../media/image9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1.jp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2.tif"/><Relationship Id="rId5" Type="http://schemas.openxmlformats.org/officeDocument/2006/relationships/image" Target="../media/image93.png"/><Relationship Id="rId1" Type="http://schemas.microsoft.com/office/2007/relationships/media" Target="../media/media1.avi"/><Relationship Id="rId2" Type="http://schemas.openxmlformats.org/officeDocument/2006/relationships/video" Target="../media/media1.avi"/></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4.jpg"/></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6.xml"/><Relationship Id="rId4" Type="http://schemas.openxmlformats.org/officeDocument/2006/relationships/diagramLayout" Target="../diagrams/layout6.xml"/><Relationship Id="rId5" Type="http://schemas.openxmlformats.org/officeDocument/2006/relationships/diagramQuickStyle" Target="../diagrams/quickStyle6.xml"/><Relationship Id="rId6" Type="http://schemas.openxmlformats.org/officeDocument/2006/relationships/diagramColors" Target="../diagrams/colors6.xml"/><Relationship Id="rId7" Type="http://schemas.microsoft.com/office/2007/relationships/diagramDrawing" Target="../diagrams/drawing6.xml"/><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61.xml.rels><?xml version="1.0" encoding="UTF-8" standalone="yes"?>
<Relationships xmlns="http://schemas.openxmlformats.org/package/2006/relationships"><Relationship Id="rId3" Type="http://schemas.openxmlformats.org/officeDocument/2006/relationships/image" Target="../media/image95.jpeg"/><Relationship Id="rId4" Type="http://schemas.microsoft.com/office/2007/relationships/hdphoto" Target="../media/hdphoto25.wdp"/><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4" Type="http://schemas.microsoft.com/office/2007/relationships/hdphoto" Target="../media/hdphoto26.wdp"/><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63.xml.rels><?xml version="1.0" encoding="UTF-8" standalone="yes"?>
<Relationships xmlns="http://schemas.openxmlformats.org/package/2006/relationships"><Relationship Id="rId3" Type="http://schemas.openxmlformats.org/officeDocument/2006/relationships/audio" Target="../media/audio2.wav"/><Relationship Id="rId4" Type="http://schemas.openxmlformats.org/officeDocument/2006/relationships/image" Target="../media/image97.png"/><Relationship Id="rId5" Type="http://schemas.microsoft.com/office/2007/relationships/hdphoto" Target="../media/hdphoto27.wdp"/><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4" Type="http://schemas.microsoft.com/office/2007/relationships/hdphoto" Target="../media/hdphoto28.wdp"/><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66.xml.rels><?xml version="1.0" encoding="UTF-8" standalone="yes"?>
<Relationships xmlns="http://schemas.openxmlformats.org/package/2006/relationships"><Relationship Id="rId3" Type="http://schemas.openxmlformats.org/officeDocument/2006/relationships/image" Target="../media/image100.jpeg"/><Relationship Id="rId4" Type="http://schemas.microsoft.com/office/2007/relationships/hdphoto" Target="../media/hdphoto29.wdp"/><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02.jpeg"/></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microsoft.com/office/2007/relationships/hdphoto" Target="../media/hdphoto1.wdp"/></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jpeg"/><Relationship Id="rId3" Type="http://schemas.microsoft.com/office/2007/relationships/hdphoto" Target="../media/hdphoto30.wdp"/></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png"/><Relationship Id="rId3" Type="http://schemas.microsoft.com/office/2007/relationships/hdphoto" Target="../media/hdphoto31.wdp"/></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62000"/>
            <a:ext cx="8305800" cy="5181600"/>
          </a:xfrm>
        </p:spPr>
        <p:txBody>
          <a:bodyPr>
            <a:normAutofit/>
          </a:bodyPr>
          <a:lstStyle/>
          <a:p>
            <a:pPr marL="0" indent="0" algn="ctr">
              <a:buNone/>
            </a:pPr>
            <a:r>
              <a:rPr lang="en-US" sz="6000" b="1" dirty="0" smtClean="0">
                <a:solidFill>
                  <a:schemeClr val="accent5">
                    <a:lumMod val="60000"/>
                    <a:lumOff val="40000"/>
                  </a:schemeClr>
                </a:solidFill>
                <a:effectLst>
                  <a:outerShdw blurRad="38100" dist="38100" dir="2700000" algn="tl">
                    <a:srgbClr val="000000">
                      <a:alpha val="43137"/>
                    </a:srgbClr>
                  </a:outerShdw>
                </a:effectLst>
                <a:latin typeface="Century Gothic" pitchFamily="34" charset="0"/>
                <a:cs typeface="Arabic Typesetting" pitchFamily="66" charset="-78"/>
              </a:rPr>
              <a:t>Audience</a:t>
            </a:r>
          </a:p>
          <a:p>
            <a:pPr marL="0" indent="0">
              <a:buNone/>
            </a:pPr>
            <a:r>
              <a:rPr lang="en-US" sz="2400" dirty="0" smtClean="0">
                <a:latin typeface="Century Gothic" pitchFamily="34" charset="0"/>
                <a:cs typeface="Arabic Typesetting" pitchFamily="66" charset="-78"/>
              </a:rPr>
              <a:t>Venture capitalists who are interested in the music entertainment business.</a:t>
            </a:r>
          </a:p>
          <a:p>
            <a:pPr marL="0" indent="0">
              <a:buNone/>
            </a:pPr>
            <a:endParaRPr lang="en-US" b="1" dirty="0">
              <a:latin typeface="Century Gothic" pitchFamily="34" charset="0"/>
              <a:cs typeface="Arabic Typesetting" pitchFamily="66" charset="-78"/>
            </a:endParaRPr>
          </a:p>
          <a:p>
            <a:pPr marL="0" indent="0" algn="ctr">
              <a:buNone/>
            </a:pPr>
            <a:r>
              <a:rPr lang="en-US" sz="5800" b="1" dirty="0" smtClean="0">
                <a:solidFill>
                  <a:schemeClr val="accent5">
                    <a:lumMod val="75000"/>
                  </a:schemeClr>
                </a:solidFill>
                <a:effectLst>
                  <a:outerShdw blurRad="38100" dist="38100" dir="2700000" algn="tl">
                    <a:srgbClr val="000000">
                      <a:alpha val="43137"/>
                    </a:srgbClr>
                  </a:outerShdw>
                </a:effectLst>
                <a:latin typeface="Century Gothic" pitchFamily="34" charset="0"/>
                <a:cs typeface="Arabic Typesetting" pitchFamily="66" charset="-78"/>
              </a:rPr>
              <a:t>Background</a:t>
            </a:r>
            <a:endParaRPr lang="en-US" sz="5800" dirty="0" smtClean="0">
              <a:solidFill>
                <a:schemeClr val="accent5">
                  <a:lumMod val="75000"/>
                </a:schemeClr>
              </a:solidFill>
              <a:effectLst>
                <a:outerShdw blurRad="38100" dist="38100" dir="2700000" algn="tl">
                  <a:srgbClr val="000000">
                    <a:alpha val="43137"/>
                  </a:srgbClr>
                </a:outerShdw>
              </a:effectLst>
              <a:latin typeface="Century Gothic" pitchFamily="34" charset="0"/>
              <a:cs typeface="Arabic Typesetting" pitchFamily="66" charset="-78"/>
            </a:endParaRPr>
          </a:p>
          <a:p>
            <a:pPr marL="0" indent="0">
              <a:buNone/>
            </a:pPr>
            <a:r>
              <a:rPr lang="en-US" sz="2400" dirty="0" smtClean="0">
                <a:latin typeface="Century Gothic" pitchFamily="34" charset="0"/>
                <a:cs typeface="Arabic Typesetting" pitchFamily="66" charset="-78"/>
              </a:rPr>
              <a:t>Currently there is a strong demand for karaoke in the U-District. There is a building under construction on 12</a:t>
            </a:r>
            <a:r>
              <a:rPr lang="en-US" sz="2400" baseline="30000" dirty="0" smtClean="0">
                <a:latin typeface="Century Gothic" pitchFamily="34" charset="0"/>
                <a:cs typeface="Arabic Typesetting" pitchFamily="66" charset="-78"/>
              </a:rPr>
              <a:t>th</a:t>
            </a:r>
            <a:r>
              <a:rPr lang="en-US" sz="2400" dirty="0" smtClean="0">
                <a:latin typeface="Century Gothic" pitchFamily="34" charset="0"/>
                <a:cs typeface="Arabic Typesetting" pitchFamily="66" charset="-78"/>
              </a:rPr>
              <a:t> and 45</a:t>
            </a:r>
            <a:r>
              <a:rPr lang="en-US" sz="2400" baseline="30000" dirty="0" smtClean="0">
                <a:latin typeface="Century Gothic" pitchFamily="34" charset="0"/>
                <a:cs typeface="Arabic Typesetting" pitchFamily="66" charset="-78"/>
              </a:rPr>
              <a:t>th</a:t>
            </a:r>
            <a:r>
              <a:rPr lang="en-US" sz="2400" dirty="0" smtClean="0">
                <a:latin typeface="Century Gothic" pitchFamily="34" charset="0"/>
                <a:cs typeface="Arabic Typesetting" pitchFamily="66" charset="-78"/>
              </a:rPr>
              <a:t> that we plan on leasing for our business.</a:t>
            </a:r>
            <a:endParaRPr lang="en-US" sz="2400" b="1" dirty="0">
              <a:latin typeface="Century Gothic" pitchFamily="34" charset="0"/>
              <a:cs typeface="Arabic Typesetting" pitchFamily="66" charset="-78"/>
            </a:endParaRPr>
          </a:p>
        </p:txBody>
      </p:sp>
    </p:spTree>
    <p:extLst>
      <p:ext uri="{BB962C8B-B14F-4D97-AF65-F5344CB8AC3E}">
        <p14:creationId xmlns:p14="http://schemas.microsoft.com/office/powerpoint/2010/main" val="7856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BathroomGraffiti.jpg"/>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449654"/>
      </p:ext>
    </p:extLst>
  </p:cSld>
  <p:clrMapOvr>
    <a:masterClrMapping/>
  </p:clrMapOvr>
  <p:transition xmlns:p14="http://schemas.microsoft.com/office/powerpoint/2010/main">
    <p:push dir="u"/>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mages2.layoutsparks.com/1/152129/love-tree-pink-hearts-31000.jpg"/>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147" y="-83403"/>
            <a:ext cx="9753600" cy="731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3000" y="1295400"/>
            <a:ext cx="5105400" cy="1323439"/>
          </a:xfrm>
          <a:prstGeom prst="rect">
            <a:avLst/>
          </a:prstGeom>
          <a:noFill/>
        </p:spPr>
        <p:txBody>
          <a:bodyPr wrap="square" rtlCol="0">
            <a:spAutoFit/>
          </a:bodyPr>
          <a:lstStyle/>
          <a:p>
            <a:r>
              <a:rPr lang="en-US" sz="8000" b="1" dirty="0" err="1" smtClean="0">
                <a:solidFill>
                  <a:schemeClr val="accent2">
                    <a:lumMod val="40000"/>
                    <a:lumOff val="60000"/>
                  </a:schemeClr>
                </a:solidFill>
                <a:latin typeface="Bauhaus 93" pitchFamily="82" charset="0"/>
              </a:rPr>
              <a:t>Lovin</a:t>
            </a:r>
            <a:r>
              <a:rPr lang="en-US" sz="8000" b="1" dirty="0" smtClean="0">
                <a:solidFill>
                  <a:schemeClr val="accent2">
                    <a:lumMod val="40000"/>
                    <a:lumOff val="60000"/>
                  </a:schemeClr>
                </a:solidFill>
                <a:latin typeface="Bauhaus 93" pitchFamily="82" charset="0"/>
              </a:rPr>
              <a:t>’ You</a:t>
            </a:r>
          </a:p>
        </p:txBody>
      </p:sp>
      <p:sp>
        <p:nvSpPr>
          <p:cNvPr id="3" name="TextBox 2"/>
          <p:cNvSpPr txBox="1"/>
          <p:nvPr/>
        </p:nvSpPr>
        <p:spPr>
          <a:xfrm>
            <a:off x="152400" y="2743200"/>
            <a:ext cx="10058400" cy="830997"/>
          </a:xfrm>
          <a:prstGeom prst="rect">
            <a:avLst/>
          </a:prstGeom>
          <a:noFill/>
        </p:spPr>
        <p:txBody>
          <a:bodyPr wrap="square" rtlCol="0">
            <a:spAutoFit/>
          </a:bodyPr>
          <a:lstStyle/>
          <a:p>
            <a:r>
              <a:rPr lang="en-US" sz="4800" b="1" dirty="0" smtClean="0">
                <a:solidFill>
                  <a:schemeClr val="accent2">
                    <a:lumMod val="40000"/>
                    <a:lumOff val="60000"/>
                  </a:schemeClr>
                </a:solidFill>
                <a:latin typeface="Bauhaus 93" pitchFamily="82" charset="0"/>
              </a:rPr>
              <a:t>Is easy cause, you’re beautiful</a:t>
            </a:r>
            <a:r>
              <a:rPr lang="en-US" sz="4800" b="1" dirty="0" smtClean="0">
                <a:solidFill>
                  <a:srgbClr val="FF6699"/>
                </a:solidFill>
              </a:rPr>
              <a:t>.</a:t>
            </a:r>
            <a:endParaRPr lang="en-US" sz="4800" b="1" dirty="0">
              <a:solidFill>
                <a:srgbClr val="FF6699"/>
              </a:solidFill>
            </a:endParaRPr>
          </a:p>
        </p:txBody>
      </p:sp>
      <p:sp>
        <p:nvSpPr>
          <p:cNvPr id="5" name="TextBox 4"/>
          <p:cNvSpPr txBox="1"/>
          <p:nvPr/>
        </p:nvSpPr>
        <p:spPr>
          <a:xfrm>
            <a:off x="3352800" y="4863137"/>
            <a:ext cx="4114800" cy="830997"/>
          </a:xfrm>
          <a:prstGeom prst="rect">
            <a:avLst/>
          </a:prstGeom>
          <a:noFill/>
        </p:spPr>
        <p:txBody>
          <a:bodyPr wrap="square" rtlCol="0">
            <a:spAutoFit/>
          </a:bodyPr>
          <a:lstStyle/>
          <a:p>
            <a:r>
              <a:rPr lang="en-US" sz="4800" b="1" dirty="0" smtClean="0">
                <a:solidFill>
                  <a:schemeClr val="accent2">
                    <a:lumMod val="40000"/>
                    <a:lumOff val="60000"/>
                  </a:schemeClr>
                </a:solidFill>
                <a:latin typeface="Bauhaus 93" pitchFamily="82" charset="0"/>
              </a:rPr>
              <a:t>Making…</a:t>
            </a:r>
            <a:endParaRPr lang="en-US" sz="4800" b="1" dirty="0">
              <a:solidFill>
                <a:schemeClr val="accent2">
                  <a:lumMod val="40000"/>
                  <a:lumOff val="60000"/>
                </a:schemeClr>
              </a:solidFill>
              <a:latin typeface="Bauhaus 93" pitchFamily="82" charset="0"/>
            </a:endParaRPr>
          </a:p>
        </p:txBody>
      </p:sp>
    </p:spTree>
    <p:extLst>
      <p:ext uri="{BB962C8B-B14F-4D97-AF65-F5344CB8AC3E}">
        <p14:creationId xmlns:p14="http://schemas.microsoft.com/office/powerpoint/2010/main" val="2177559405"/>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Lovin you trimmed 1 wav.wav"/>
          </p:stSnd>
        </p:sndAc>
      </p:transition>
    </mc:Choice>
    <mc:Fallback xmlns="">
      <p:transition spd="slow">
        <p:sndAc>
          <p:stSnd>
            <p:snd r:embed="rId4" name="Lovin you trimmed 1 wav.wav"/>
          </p:stSnd>
        </p:sndAc>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8000" fill="hold"/>
                                        <p:tgtEl>
                                          <p:spTgt spid="2"/>
                                        </p:tgtEl>
                                        <p:attrNameLst>
                                          <p:attrName>style.color</p:attrName>
                                        </p:attrNameLst>
                                      </p:cBhvr>
                                      <p:to>
                                        <p:clrVal>
                                          <a:srgbClr val="DE323E"/>
                                        </p:clrVal>
                                      </p:to>
                                    </p:set>
                                    <p:set>
                                      <p:cBhvr>
                                        <p:cTn id="7" dur="8000" fill="hold"/>
                                        <p:tgtEl>
                                          <p:spTgt spid="2"/>
                                        </p:tgtEl>
                                        <p:attrNameLst>
                                          <p:attrName>fillcolor</p:attrName>
                                        </p:attrNameLst>
                                      </p:cBhvr>
                                      <p:to>
                                        <p:clrVal>
                                          <a:srgbClr val="DE323E"/>
                                        </p:clrVal>
                                      </p:to>
                                    </p:set>
                                    <p:set>
                                      <p:cBhvr>
                                        <p:cTn id="8" dur="8000" fill="hold"/>
                                        <p:tgtEl>
                                          <p:spTgt spid="2"/>
                                        </p:tgtEl>
                                        <p:attrNameLst>
                                          <p:attrName>fill.type</p:attrName>
                                        </p:attrNameLst>
                                      </p:cBhvr>
                                      <p:to>
                                        <p:strVal val="solid"/>
                                      </p:to>
                                    </p:set>
                                  </p:childTnLst>
                                </p:cTn>
                              </p:par>
                              <p:par>
                                <p:cTn id="9" presetID="16" presetClass="emph" presetSubtype="0" fill="hold" grpId="0" nodeType="withEffect">
                                  <p:stCondLst>
                                    <p:cond delay="3600"/>
                                  </p:stCondLst>
                                  <p:iterate type="lt">
                                    <p:tmPct val="4000"/>
                                  </p:iterate>
                                  <p:childTnLst>
                                    <p:set>
                                      <p:cBhvr override="childStyle">
                                        <p:cTn id="10" dur="2250" fill="hold"/>
                                        <p:tgtEl>
                                          <p:spTgt spid="3"/>
                                        </p:tgtEl>
                                        <p:attrNameLst>
                                          <p:attrName>style.color</p:attrName>
                                        </p:attrNameLst>
                                      </p:cBhvr>
                                      <p:to>
                                        <p:clrVal>
                                          <a:srgbClr val="DE323E"/>
                                        </p:clrVal>
                                      </p:to>
                                    </p:set>
                                    <p:set>
                                      <p:cBhvr>
                                        <p:cTn id="11" dur="2250" fill="hold"/>
                                        <p:tgtEl>
                                          <p:spTgt spid="3"/>
                                        </p:tgtEl>
                                        <p:attrNameLst>
                                          <p:attrName>fillcolor</p:attrName>
                                        </p:attrNameLst>
                                      </p:cBhvr>
                                      <p:to>
                                        <p:clrVal>
                                          <a:srgbClr val="DE323E"/>
                                        </p:clrVal>
                                      </p:to>
                                    </p:set>
                                    <p:set>
                                      <p:cBhvr>
                                        <p:cTn id="12" dur="2250" fill="hold"/>
                                        <p:tgtEl>
                                          <p:spTgt spid="3"/>
                                        </p:tgtEl>
                                        <p:attrNameLst>
                                          <p:attrName>fill.type</p:attrName>
                                        </p:attrNameLst>
                                      </p:cBhvr>
                                      <p:to>
                                        <p:strVal val="solid"/>
                                      </p:to>
                                    </p:set>
                                  </p:childTnLst>
                                </p:cTn>
                              </p:par>
                              <p:par>
                                <p:cTn id="13" presetID="16" presetClass="emph" presetSubtype="0" fill="hold" grpId="0" nodeType="withEffect">
                                  <p:stCondLst>
                                    <p:cond delay="8400"/>
                                  </p:stCondLst>
                                  <p:iterate type="lt">
                                    <p:tmPct val="4000"/>
                                  </p:iterate>
                                  <p:childTnLst>
                                    <p:set>
                                      <p:cBhvr override="childStyle">
                                        <p:cTn id="14" dur="2000" fill="hold"/>
                                        <p:tgtEl>
                                          <p:spTgt spid="5"/>
                                        </p:tgtEl>
                                        <p:attrNameLst>
                                          <p:attrName>style.color</p:attrName>
                                        </p:attrNameLst>
                                      </p:cBhvr>
                                      <p:to>
                                        <p:clrVal>
                                          <a:srgbClr val="DE323E"/>
                                        </p:clrVal>
                                      </p:to>
                                    </p:set>
                                    <p:set>
                                      <p:cBhvr>
                                        <p:cTn id="15" dur="2000" fill="hold"/>
                                        <p:tgtEl>
                                          <p:spTgt spid="5"/>
                                        </p:tgtEl>
                                        <p:attrNameLst>
                                          <p:attrName>fillcolor</p:attrName>
                                        </p:attrNameLst>
                                      </p:cBhvr>
                                      <p:to>
                                        <p:clrVal>
                                          <a:srgbClr val="DE323E"/>
                                        </p:clrVal>
                                      </p:to>
                                    </p:set>
                                    <p:set>
                                      <p:cBhvr>
                                        <p:cTn id="16" dur="20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07931">
            <a:off x="1429044" y="838200"/>
            <a:ext cx="2514600" cy="3408113"/>
          </a:xfrm>
          <a:prstGeom prst="rect">
            <a:avLst/>
          </a:prstGeom>
        </p:spPr>
      </p:pic>
    </p:spTree>
    <p:extLst>
      <p:ext uri="{BB962C8B-B14F-4D97-AF65-F5344CB8AC3E}">
        <p14:creationId xmlns:p14="http://schemas.microsoft.com/office/powerpoint/2010/main" val="4148926356"/>
      </p:ext>
    </p:extLst>
  </p:cSld>
  <p:clrMapOvr>
    <a:masterClrMapping/>
  </p:clrMapOvr>
  <mc:AlternateContent xmlns:mc="http://schemas.openxmlformats.org/markup-compatibility/2006" xmlns:p14="http://schemas.microsoft.com/office/powerpoint/2010/main">
    <mc:Choice Requires="p14">
      <p:transition spd="slow" p14:dur="25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endCondLst>
                                    <p:cond evt="onNext" delay="0">
                                      <p:tgtEl>
                                        <p:sldTgt/>
                                      </p:tgtEl>
                                    </p:cond>
                                  </p:end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2400"/>
            <a:ext cx="9677400" cy="7256005"/>
          </a:xfrm>
          <a:prstGeom prst="rect">
            <a:avLst/>
          </a:prstGeom>
        </p:spPr>
      </p:pic>
    </p:spTree>
    <p:extLst>
      <p:ext uri="{BB962C8B-B14F-4D97-AF65-F5344CB8AC3E}">
        <p14:creationId xmlns:p14="http://schemas.microsoft.com/office/powerpoint/2010/main" val="1728999459"/>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52400"/>
            <a:ext cx="6496050" cy="721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71218"/>
            <a:ext cx="5476672" cy="1862048"/>
          </a:xfrm>
          <a:prstGeom prst="rect">
            <a:avLst/>
          </a:prstGeom>
          <a:noFill/>
        </p:spPr>
        <p:txBody>
          <a:bodyPr wrap="square" rtlCol="0">
            <a:spAutoFit/>
          </a:bodyPr>
          <a:lstStyle/>
          <a:p>
            <a:r>
              <a:rPr lang="en-US" sz="11500" dirty="0" smtClean="0">
                <a:solidFill>
                  <a:schemeClr val="accent1">
                    <a:lumMod val="50000"/>
                  </a:schemeClr>
                </a:solidFill>
                <a:effectLst>
                  <a:outerShdw blurRad="38100" dist="38100" dir="2700000" algn="tl">
                    <a:srgbClr val="000000">
                      <a:alpha val="43137"/>
                    </a:srgbClr>
                  </a:outerShdw>
                </a:effectLst>
                <a:latin typeface="Harlow Solid Italic" pitchFamily="82" charset="0"/>
              </a:rPr>
              <a:t>Armada</a:t>
            </a:r>
            <a:endParaRPr lang="en-US" sz="11500" dirty="0">
              <a:solidFill>
                <a:schemeClr val="accent1">
                  <a:lumMod val="50000"/>
                </a:schemeClr>
              </a:solidFill>
              <a:effectLst>
                <a:outerShdw blurRad="38100" dist="38100" dir="2700000" algn="tl">
                  <a:srgbClr val="000000">
                    <a:alpha val="43137"/>
                  </a:srgbClr>
                </a:outerShdw>
              </a:effectLst>
              <a:latin typeface="Harlow Solid Italic" pitchFamily="82" charset="0"/>
            </a:endParaRPr>
          </a:p>
        </p:txBody>
      </p:sp>
      <p:sp>
        <p:nvSpPr>
          <p:cNvPr id="5" name="TextBox 4"/>
          <p:cNvSpPr txBox="1"/>
          <p:nvPr/>
        </p:nvSpPr>
        <p:spPr>
          <a:xfrm>
            <a:off x="3048000" y="1219200"/>
            <a:ext cx="3505200" cy="523220"/>
          </a:xfrm>
          <a:prstGeom prst="rect">
            <a:avLst/>
          </a:prstGeom>
          <a:noFill/>
        </p:spPr>
        <p:txBody>
          <a:bodyPr wrap="square" rtlCol="0">
            <a:spAutoFit/>
          </a:bodyPr>
          <a:lstStyle/>
          <a:p>
            <a:r>
              <a:rPr lang="en-US" sz="2800" b="1" dirty="0" smtClean="0">
                <a:solidFill>
                  <a:schemeClr val="bg1">
                    <a:lumMod val="75000"/>
                  </a:schemeClr>
                </a:solidFill>
                <a:latin typeface="Berlin Sans FB Demi" pitchFamily="34" charset="0"/>
              </a:rPr>
              <a:t>KARAOKE</a:t>
            </a:r>
            <a:endParaRPr lang="en-US" sz="2800" b="1" dirty="0">
              <a:solidFill>
                <a:schemeClr val="bg1">
                  <a:lumMod val="75000"/>
                </a:schemeClr>
              </a:solidFill>
              <a:latin typeface="Berlin Sans FB Demi" pitchFamily="34" charset="0"/>
            </a:endParaRPr>
          </a:p>
        </p:txBody>
      </p:sp>
      <p:sp>
        <p:nvSpPr>
          <p:cNvPr id="7" name="TextBox 6"/>
          <p:cNvSpPr txBox="1"/>
          <p:nvPr/>
        </p:nvSpPr>
        <p:spPr>
          <a:xfrm>
            <a:off x="762000" y="3183220"/>
            <a:ext cx="3352800" cy="1015663"/>
          </a:xfrm>
          <a:prstGeom prst="rect">
            <a:avLst/>
          </a:prstGeom>
          <a:noFill/>
        </p:spPr>
        <p:txBody>
          <a:bodyPr wrap="square" rtlCol="0">
            <a:spAutoFit/>
          </a:bodyPr>
          <a:lstStyle/>
          <a:p>
            <a:r>
              <a:rPr lang="en-US" sz="6000" dirty="0" smtClean="0">
                <a:solidFill>
                  <a:schemeClr val="tx1">
                    <a:lumMod val="75000"/>
                    <a:lumOff val="25000"/>
                  </a:schemeClr>
                </a:solidFill>
                <a:effectLst>
                  <a:outerShdw blurRad="38100" dist="38100" dir="2700000" algn="tl">
                    <a:srgbClr val="000000">
                      <a:alpha val="43137"/>
                    </a:srgbClr>
                  </a:outerShdw>
                </a:effectLst>
                <a:latin typeface="Broadway" pitchFamily="82" charset="0"/>
              </a:rPr>
              <a:t>Seattle</a:t>
            </a:r>
            <a:endParaRPr lang="en-US" sz="6000" dirty="0">
              <a:solidFill>
                <a:schemeClr val="tx1">
                  <a:lumMod val="75000"/>
                  <a:lumOff val="25000"/>
                </a:schemeClr>
              </a:solidFill>
              <a:effectLst>
                <a:outerShdw blurRad="38100" dist="38100" dir="2700000" algn="tl">
                  <a:srgbClr val="000000">
                    <a:alpha val="43137"/>
                  </a:srgbClr>
                </a:outerShdw>
              </a:effectLst>
              <a:latin typeface="Broadway" pitchFamily="82" charset="0"/>
            </a:endParaRPr>
          </a:p>
        </p:txBody>
      </p:sp>
      <p:sp>
        <p:nvSpPr>
          <p:cNvPr id="2" name="Chevron 1"/>
          <p:cNvSpPr/>
          <p:nvPr/>
        </p:nvSpPr>
        <p:spPr>
          <a:xfrm rot="5400000">
            <a:off x="1905000" y="1745484"/>
            <a:ext cx="457200" cy="3095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evron 7"/>
          <p:cNvSpPr/>
          <p:nvPr/>
        </p:nvSpPr>
        <p:spPr>
          <a:xfrm rot="5400000">
            <a:off x="1905000" y="2283628"/>
            <a:ext cx="457200" cy="3095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rot="5400000">
            <a:off x="1905000" y="2799848"/>
            <a:ext cx="457200" cy="3095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6956951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
                                        <p:tgtEl>
                                          <p:spTgt spid="2"/>
                                        </p:tgtEl>
                                      </p:cBhvr>
                                    </p:animEffect>
                                    <p:anim calcmode="lin" valueType="num">
                                      <p:cBhvr>
                                        <p:cTn id="8" dur="10" fill="hold"/>
                                        <p:tgtEl>
                                          <p:spTgt spid="2"/>
                                        </p:tgtEl>
                                        <p:attrNameLst>
                                          <p:attrName>ppt_x</p:attrName>
                                        </p:attrNameLst>
                                      </p:cBhvr>
                                      <p:tavLst>
                                        <p:tav tm="0">
                                          <p:val>
                                            <p:strVal val="#ppt_x"/>
                                          </p:val>
                                        </p:tav>
                                        <p:tav tm="100000">
                                          <p:val>
                                            <p:strVal val="#ppt_x"/>
                                          </p:val>
                                        </p:tav>
                                      </p:tavLst>
                                    </p:anim>
                                    <p:anim calcmode="lin" valueType="num">
                                      <p:cBhvr>
                                        <p:cTn id="9" dur="1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
                                        <p:tgtEl>
                                          <p:spTgt spid="8"/>
                                        </p:tgtEl>
                                      </p:cBhvr>
                                    </p:animEffect>
                                    <p:anim calcmode="lin" valueType="num">
                                      <p:cBhvr>
                                        <p:cTn id="13" dur="10" fill="hold"/>
                                        <p:tgtEl>
                                          <p:spTgt spid="8"/>
                                        </p:tgtEl>
                                        <p:attrNameLst>
                                          <p:attrName>ppt_x</p:attrName>
                                        </p:attrNameLst>
                                      </p:cBhvr>
                                      <p:tavLst>
                                        <p:tav tm="0">
                                          <p:val>
                                            <p:strVal val="#ppt_x"/>
                                          </p:val>
                                        </p:tav>
                                        <p:tav tm="100000">
                                          <p:val>
                                            <p:strVal val="#ppt_x"/>
                                          </p:val>
                                        </p:tav>
                                      </p:tavLst>
                                    </p:anim>
                                    <p:anim calcmode="lin" valueType="num">
                                      <p:cBhvr>
                                        <p:cTn id="14" dur="1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
                                        <p:tgtEl>
                                          <p:spTgt spid="9"/>
                                        </p:tgtEl>
                                      </p:cBhvr>
                                    </p:animEffect>
                                    <p:anim calcmode="lin" valueType="num">
                                      <p:cBhvr>
                                        <p:cTn id="18" dur="10" fill="hold"/>
                                        <p:tgtEl>
                                          <p:spTgt spid="9"/>
                                        </p:tgtEl>
                                        <p:attrNameLst>
                                          <p:attrName>ppt_x</p:attrName>
                                        </p:attrNameLst>
                                      </p:cBhvr>
                                      <p:tavLst>
                                        <p:tav tm="0">
                                          <p:val>
                                            <p:strVal val="#ppt_x"/>
                                          </p:val>
                                        </p:tav>
                                        <p:tav tm="100000">
                                          <p:val>
                                            <p:strVal val="#ppt_x"/>
                                          </p:val>
                                        </p:tav>
                                      </p:tavLst>
                                    </p:anim>
                                    <p:anim calcmode="lin" valueType="num">
                                      <p:cBhvr>
                                        <p:cTn id="19" dur="10" fill="hold"/>
                                        <p:tgtEl>
                                          <p:spTgt spid="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
                                        <p:tgtEl>
                                          <p:spTgt spid="7"/>
                                        </p:tgtEl>
                                      </p:cBhvr>
                                    </p:animEffect>
                                    <p:anim calcmode="lin" valueType="num">
                                      <p:cBhvr>
                                        <p:cTn id="23" dur="10" fill="hold"/>
                                        <p:tgtEl>
                                          <p:spTgt spid="7"/>
                                        </p:tgtEl>
                                        <p:attrNameLst>
                                          <p:attrName>ppt_x</p:attrName>
                                        </p:attrNameLst>
                                      </p:cBhvr>
                                      <p:tavLst>
                                        <p:tav tm="0">
                                          <p:val>
                                            <p:strVal val="#ppt_x"/>
                                          </p:val>
                                        </p:tav>
                                        <p:tav tm="100000">
                                          <p:val>
                                            <p:strVal val="#ppt_x"/>
                                          </p:val>
                                        </p:tav>
                                      </p:tavLst>
                                    </p:anim>
                                    <p:anim calcmode="lin" valueType="num">
                                      <p:cBhvr>
                                        <p:cTn id="24" dur="1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10915650" cy="727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14909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027771" cy="6858000"/>
          </a:xfrm>
          <a:prstGeom prst="rect">
            <a:avLst/>
          </a:prstGeom>
        </p:spPr>
      </p:pic>
    </p:spTree>
    <p:extLst>
      <p:ext uri="{BB962C8B-B14F-4D97-AF65-F5344CB8AC3E}">
        <p14:creationId xmlns:p14="http://schemas.microsoft.com/office/powerpoint/2010/main" val="392634691"/>
      </p:ext>
    </p:extLst>
  </p:cSld>
  <p:clrMapOvr>
    <a:masterClrMapping/>
  </p:clrMapOvr>
  <p:transition xmlns:p14="http://schemas.microsoft.com/office/powerpoint/2010/main">
    <p:pull/>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85800"/>
            <a:ext cx="10972800" cy="82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225305"/>
      </p:ext>
    </p:extLst>
  </p:cSld>
  <p:clrMapOvr>
    <a:masterClrMapping/>
  </p:clrMapOvr>
  <p:transition xmlns:p14="http://schemas.microsoft.com/office/powerpoint/2010/main">
    <p:cover/>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ent Arrow 5"/>
          <p:cNvSpPr/>
          <p:nvPr/>
        </p:nvSpPr>
        <p:spPr>
          <a:xfrm rot="16200000">
            <a:off x="2196835" y="-291835"/>
            <a:ext cx="6731532" cy="7162801"/>
          </a:xfrm>
          <a:prstGeom prst="bentArrow">
            <a:avLst>
              <a:gd name="adj1" fmla="val 30348"/>
              <a:gd name="adj2" fmla="val 28148"/>
              <a:gd name="adj3" fmla="val 31525"/>
              <a:gd name="adj4" fmla="val 43750"/>
            </a:avLst>
          </a:prstGeom>
          <a:gradFill>
            <a:gsLst>
              <a:gs pos="0">
                <a:schemeClr val="accent2">
                  <a:shade val="51000"/>
                  <a:satMod val="130000"/>
                </a:schemeClr>
              </a:gs>
              <a:gs pos="96000">
                <a:schemeClr val="accent2">
                  <a:shade val="93000"/>
                  <a:satMod val="130000"/>
                </a:schemeClr>
              </a:gs>
              <a:gs pos="100000">
                <a:schemeClr val="accent2">
                  <a:shade val="94000"/>
                  <a:satMod val="135000"/>
                </a:schemeClr>
              </a:gs>
            </a:gsLst>
          </a:gradFill>
          <a:effectLst>
            <a:outerShdw blurRad="101600" dist="38100" dir="2700000" sx="112000" sy="112000" algn="tl" rotWithShape="0">
              <a:prstClr val="black">
                <a:alpha val="29000"/>
              </a:prstClr>
            </a:outerShdw>
          </a:effectLst>
          <a:scene3d>
            <a:camera prst="orthographicFront"/>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3276600" y="2181569"/>
            <a:ext cx="4953000" cy="2215991"/>
          </a:xfrm>
          <a:prstGeom prst="rect">
            <a:avLst/>
          </a:prstGeom>
          <a:noFill/>
        </p:spPr>
        <p:txBody>
          <a:bodyPr wrap="square" rtlCol="0">
            <a:spAutoFit/>
          </a:bodyPr>
          <a:lstStyle/>
          <a:p>
            <a:pPr algn="ctr"/>
            <a:r>
              <a:rPr lang="en-US" sz="13800" b="1" dirty="0" smtClean="0">
                <a:solidFill>
                  <a:schemeClr val="bg1"/>
                </a:solidFill>
                <a:effectLst>
                  <a:outerShdw blurRad="38100" dist="38100" dir="2700000" algn="tl">
                    <a:srgbClr val="000000">
                      <a:alpha val="43137"/>
                    </a:srgbClr>
                  </a:outerShdw>
                </a:effectLst>
                <a:latin typeface="Bauhaus 93" pitchFamily="82" charset="0"/>
              </a:rPr>
              <a:t>D</a:t>
            </a:r>
            <a:r>
              <a:rPr lang="en-US" sz="7200" b="1" dirty="0" smtClean="0">
                <a:solidFill>
                  <a:srgbClr val="C00000"/>
                </a:solidFill>
                <a:effectLst>
                  <a:outerShdw blurRad="38100" dist="38100" dir="2700000" algn="tl">
                    <a:srgbClr val="000000">
                      <a:alpha val="43137"/>
                    </a:srgbClr>
                  </a:outerShdw>
                </a:effectLst>
                <a:latin typeface="Bauhaus 93" pitchFamily="82" charset="0"/>
              </a:rPr>
              <a:t>EMAND</a:t>
            </a:r>
            <a:endParaRPr lang="en-US" sz="7200" b="1" dirty="0">
              <a:solidFill>
                <a:srgbClr val="C00000"/>
              </a:solidFill>
              <a:effectLst>
                <a:outerShdw blurRad="38100" dist="38100" dir="2700000" algn="tl">
                  <a:srgbClr val="000000">
                    <a:alpha val="43137"/>
                  </a:srgbClr>
                </a:outerShdw>
              </a:effectLst>
              <a:latin typeface="Bauhaus 93" pitchFamily="82" charset="0"/>
            </a:endParaRPr>
          </a:p>
        </p:txBody>
      </p:sp>
    </p:spTree>
    <p:extLst>
      <p:ext uri="{BB962C8B-B14F-4D97-AF65-F5344CB8AC3E}">
        <p14:creationId xmlns:p14="http://schemas.microsoft.com/office/powerpoint/2010/main" val="1715903058"/>
      </p:ext>
    </p:extLst>
  </p:cSld>
  <p:clrMapOvr>
    <a:masterClrMapping/>
  </p:clrMapOvr>
  <p:transition xmlns:p14="http://schemas.microsoft.com/office/powerpoint/2010/main" spd="med">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0" end="0"/>
                                            </p:txEl>
                                          </p:spTgt>
                                        </p:tgtEl>
                                        <p:attrNameLst>
                                          <p:attrName>ppt_x</p:attrName>
                                          <p:attrName>ppt_y</p:attrName>
                                        </p:attrNameLst>
                                      </p:cBhvr>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428891570"/>
              </p:ext>
            </p:extLst>
          </p:nvPr>
        </p:nvGraphicFramePr>
        <p:xfrm>
          <a:off x="1600200" y="1066799"/>
          <a:ext cx="7019925"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600197" y="2839133"/>
            <a:ext cx="4648200" cy="646331"/>
          </a:xfrm>
          <a:prstGeom prst="rect">
            <a:avLst/>
          </a:prstGeom>
          <a:noFill/>
        </p:spPr>
        <p:txBody>
          <a:bodyPr wrap="square" rtlCol="0">
            <a:spAutoFit/>
          </a:bodyPr>
          <a:lstStyle/>
          <a:p>
            <a:r>
              <a:rPr lang="en-US" sz="3600" b="1" dirty="0" smtClean="0">
                <a:solidFill>
                  <a:schemeClr val="bg1"/>
                </a:solidFill>
                <a:latin typeface="Bauhaus 93" pitchFamily="82" charset="0"/>
              </a:rPr>
              <a:t># of  Karaoke Boxes</a:t>
            </a:r>
            <a:endParaRPr lang="en-US" sz="3600" b="1" dirty="0">
              <a:solidFill>
                <a:schemeClr val="bg1"/>
              </a:solidFill>
              <a:latin typeface="Bauhaus 93" pitchFamily="82" charset="0"/>
            </a:endParaRPr>
          </a:p>
        </p:txBody>
      </p:sp>
    </p:spTree>
    <p:extLst>
      <p:ext uri="{BB962C8B-B14F-4D97-AF65-F5344CB8AC3E}">
        <p14:creationId xmlns:p14="http://schemas.microsoft.com/office/powerpoint/2010/main" val="22469816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950" y="609600"/>
            <a:ext cx="5626100" cy="4724400"/>
          </a:xfrm>
          <a:prstGeom prst="roundRect">
            <a:avLst>
              <a:gd name="adj" fmla="val 8594"/>
            </a:avLst>
          </a:prstGeom>
          <a:solidFill>
            <a:srgbClr val="FFFFFF">
              <a:shade val="85000"/>
            </a:srgbClr>
          </a:solidFill>
          <a:ln>
            <a:noFill/>
          </a:ln>
          <a:effectLst>
            <a:softEdge rad="419100"/>
          </a:effectLst>
        </p:spPr>
      </p:pic>
      <p:sp>
        <p:nvSpPr>
          <p:cNvPr id="5" name="TextBox 4"/>
          <p:cNvSpPr txBox="1"/>
          <p:nvPr/>
        </p:nvSpPr>
        <p:spPr>
          <a:xfrm>
            <a:off x="1371600" y="4402976"/>
            <a:ext cx="5715000" cy="1862048"/>
          </a:xfrm>
          <a:prstGeom prst="rect">
            <a:avLst/>
          </a:prstGeom>
          <a:noFill/>
        </p:spPr>
        <p:txBody>
          <a:bodyPr wrap="square" rtlCol="0">
            <a:spAutoFit/>
          </a:bodyPr>
          <a:lstStyle/>
          <a:p>
            <a:pPr algn="ctr"/>
            <a:r>
              <a:rPr lang="en-US" sz="11500" dirty="0" smtClean="0">
                <a:solidFill>
                  <a:schemeClr val="accent5">
                    <a:lumMod val="50000"/>
                  </a:schemeClr>
                </a:solidFill>
                <a:latin typeface="Harlow Solid Italic" pitchFamily="82" charset="0"/>
              </a:rPr>
              <a:t>Armada</a:t>
            </a:r>
            <a:endParaRPr lang="en-US" sz="11500" dirty="0">
              <a:solidFill>
                <a:schemeClr val="accent5">
                  <a:lumMod val="50000"/>
                </a:schemeClr>
              </a:solidFill>
              <a:latin typeface="Harlow Solid Italic" pitchFamily="82" charset="0"/>
            </a:endParaRPr>
          </a:p>
        </p:txBody>
      </p:sp>
    </p:spTree>
    <p:extLst>
      <p:ext uri="{BB962C8B-B14F-4D97-AF65-F5344CB8AC3E}">
        <p14:creationId xmlns:p14="http://schemas.microsoft.com/office/powerpoint/2010/main" val="4161257640"/>
      </p:ext>
    </p:extLst>
  </p:cSld>
  <p:clrMapOvr>
    <a:masterClrMapping/>
  </p:clrMapOvr>
  <mc:AlternateContent xmlns:mc="http://schemas.openxmlformats.org/markup-compatibility/2006" xmlns:p14="http://schemas.microsoft.com/office/powerpoint/2010/main">
    <mc:Choice Requires="p14">
      <p:transition spd="slow" p14:dur="1400" advTm="50">
        <p14:doors dir="vert"/>
      </p:transition>
    </mc:Choice>
    <mc:Fallback xmlns="">
      <p:transition spd="slow" advTm="5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afterEffect">
                                  <p:stCondLst>
                                    <p:cond delay="500"/>
                                  </p:stCondLst>
                                  <p:childTnLst>
                                    <p:animClr clrSpc="rgb" dir="cw">
                                      <p:cBhvr override="childStyle">
                                        <p:cTn id="6" dur="1250" fill="hold"/>
                                        <p:tgtEl>
                                          <p:spTgt spid="5"/>
                                        </p:tgtEl>
                                        <p:attrNameLst>
                                          <p:attrName>style.color</p:attrName>
                                        </p:attrNameLst>
                                      </p:cBhvr>
                                      <p:to>
                                        <a:srgbClr val="C6D9F0"/>
                                      </p:to>
                                    </p:animClr>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250"/>
                                        <p:tgtEl>
                                          <p:spTgt spid="2"/>
                                        </p:tgtEl>
                                      </p:cBhvr>
                                    </p:animEffect>
                                    <p:anim calcmode="lin" valueType="num">
                                      <p:cBhvr>
                                        <p:cTn id="10" dur="1250" fill="hold"/>
                                        <p:tgtEl>
                                          <p:spTgt spid="2"/>
                                        </p:tgtEl>
                                        <p:attrNameLst>
                                          <p:attrName>ppt_x</p:attrName>
                                        </p:attrNameLst>
                                      </p:cBhvr>
                                      <p:tavLst>
                                        <p:tav tm="0">
                                          <p:val>
                                            <p:strVal val="#ppt_x"/>
                                          </p:val>
                                        </p:tav>
                                        <p:tav tm="100000">
                                          <p:val>
                                            <p:strVal val="#ppt_x"/>
                                          </p:val>
                                        </p:tav>
                                      </p:tavLst>
                                    </p:anim>
                                    <p:anim calcmode="lin" valueType="num">
                                      <p:cBhvr>
                                        <p:cTn id="11" dur="1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334991"/>
            <a:ext cx="11506200" cy="7191375"/>
          </a:xfrm>
          <a:prstGeom prst="rect">
            <a:avLst/>
          </a:prstGeom>
        </p:spPr>
      </p:pic>
    </p:spTree>
    <p:extLst>
      <p:ext uri="{BB962C8B-B14F-4D97-AF65-F5344CB8AC3E}">
        <p14:creationId xmlns:p14="http://schemas.microsoft.com/office/powerpoint/2010/main" val="2868327591"/>
      </p:ext>
    </p:extLst>
  </p:cSld>
  <p:clrMapOvr>
    <a:masterClrMapping/>
  </p:clrMapOvr>
  <p:transition xmlns:p14="http://schemas.microsoft.com/office/powerpoint/2010/main" spd="slow">
    <p:push/>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E323E"/>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l="4498"/>
          <a:stretch>
            <a:fillRect/>
          </a:stretch>
        </p:blipFill>
        <p:spPr bwMode="auto">
          <a:xfrm>
            <a:off x="3232547" y="-910828"/>
            <a:ext cx="6721822" cy="873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p:cNvGraphicFramePr/>
          <p:nvPr>
            <p:extLst>
              <p:ext uri="{D42A27DB-BD31-4B8C-83A1-F6EECF244321}">
                <p14:modId xmlns:p14="http://schemas.microsoft.com/office/powerpoint/2010/main" val="2845247277"/>
              </p:ext>
            </p:extLst>
          </p:nvPr>
        </p:nvGraphicFramePr>
        <p:xfrm>
          <a:off x="767954" y="482203"/>
          <a:ext cx="2340307" cy="5786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812696"/>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graphicEl>
                                              <a:dgm id="{872106CB-01EB-41AA-A1DC-7778EF2B5FAC}"/>
                                            </p:graphicEl>
                                          </p:spTgt>
                                        </p:tgtEl>
                                        <p:attrNameLst>
                                          <p:attrName>style.visibility</p:attrName>
                                        </p:attrNameLst>
                                      </p:cBhvr>
                                      <p:to>
                                        <p:strVal val="visible"/>
                                      </p:to>
                                    </p:set>
                                    <p:anim calcmode="lin" valueType="num">
                                      <p:cBhvr additive="base">
                                        <p:cTn id="7" dur="1000" fill="hold"/>
                                        <p:tgtEl>
                                          <p:spTgt spid="2">
                                            <p:graphicEl>
                                              <a:dgm id="{872106CB-01EB-41AA-A1DC-7778EF2B5FAC}"/>
                                            </p:graphicEl>
                                          </p:spTgt>
                                        </p:tgtEl>
                                        <p:attrNameLst>
                                          <p:attrName>ppt_x</p:attrName>
                                        </p:attrNameLst>
                                      </p:cBhvr>
                                      <p:tavLst>
                                        <p:tav tm="0">
                                          <p:val>
                                            <p:strVal val="#ppt_x"/>
                                          </p:val>
                                        </p:tav>
                                        <p:tav tm="100000">
                                          <p:val>
                                            <p:strVal val="#ppt_x"/>
                                          </p:val>
                                        </p:tav>
                                      </p:tavLst>
                                    </p:anim>
                                    <p:anim calcmode="lin" valueType="num">
                                      <p:cBhvr additive="base">
                                        <p:cTn id="8" dur="1000" fill="hold"/>
                                        <p:tgtEl>
                                          <p:spTgt spid="2">
                                            <p:graphicEl>
                                              <a:dgm id="{872106CB-01EB-41AA-A1DC-7778EF2B5FAC}"/>
                                            </p:graphic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graphicEl>
                                              <a:dgm id="{E9611699-82ED-4702-9BB3-47F9ADBFBF5A}"/>
                                            </p:graphicEl>
                                          </p:spTgt>
                                        </p:tgtEl>
                                        <p:attrNameLst>
                                          <p:attrName>style.visibility</p:attrName>
                                        </p:attrNameLst>
                                      </p:cBhvr>
                                      <p:to>
                                        <p:strVal val="visible"/>
                                      </p:to>
                                    </p:set>
                                    <p:anim calcmode="lin" valueType="num">
                                      <p:cBhvr additive="base">
                                        <p:cTn id="11" dur="1000" fill="hold"/>
                                        <p:tgtEl>
                                          <p:spTgt spid="2">
                                            <p:graphicEl>
                                              <a:dgm id="{E9611699-82ED-4702-9BB3-47F9ADBFBF5A}"/>
                                            </p:graphic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graphicEl>
                                              <a:dgm id="{E9611699-82ED-4702-9BB3-47F9ADBFBF5A}"/>
                                            </p:graphic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
                                            <p:graphicEl>
                                              <a:dgm id="{08717790-05F2-4343-B742-16C50ABB2609}"/>
                                            </p:graphicEl>
                                          </p:spTgt>
                                        </p:tgtEl>
                                        <p:attrNameLst>
                                          <p:attrName>style.visibility</p:attrName>
                                        </p:attrNameLst>
                                      </p:cBhvr>
                                      <p:to>
                                        <p:strVal val="visible"/>
                                      </p:to>
                                    </p:set>
                                    <p:anim calcmode="lin" valueType="num">
                                      <p:cBhvr additive="base">
                                        <p:cTn id="15" dur="1000" fill="hold"/>
                                        <p:tgtEl>
                                          <p:spTgt spid="2">
                                            <p:graphicEl>
                                              <a:dgm id="{08717790-05F2-4343-B742-16C50ABB2609}"/>
                                            </p:graphic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
                                            <p:graphicEl>
                                              <a:dgm id="{08717790-05F2-4343-B742-16C50ABB2609}"/>
                                            </p:graphic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
                                            <p:graphicEl>
                                              <a:dgm id="{E1BE5547-5047-49E3-BC39-466913EDBC54}"/>
                                            </p:graphicEl>
                                          </p:spTgt>
                                        </p:tgtEl>
                                        <p:attrNameLst>
                                          <p:attrName>style.visibility</p:attrName>
                                        </p:attrNameLst>
                                      </p:cBhvr>
                                      <p:to>
                                        <p:strVal val="visible"/>
                                      </p:to>
                                    </p:set>
                                    <p:anim calcmode="lin" valueType="num">
                                      <p:cBhvr additive="base">
                                        <p:cTn id="19" dur="1000" fill="hold"/>
                                        <p:tgtEl>
                                          <p:spTgt spid="2">
                                            <p:graphicEl>
                                              <a:dgm id="{E1BE5547-5047-49E3-BC39-466913EDBC54}"/>
                                            </p:graphic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
                                            <p:graphicEl>
                                              <a:dgm id="{E1BE5547-5047-49E3-BC39-466913EDBC54}"/>
                                            </p:graphic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2">
                                            <p:graphicEl>
                                              <a:dgm id="{E828C899-5C63-4948-890D-B1B34089F53E}"/>
                                            </p:graphicEl>
                                          </p:spTgt>
                                        </p:tgtEl>
                                        <p:attrNameLst>
                                          <p:attrName>style.visibility</p:attrName>
                                        </p:attrNameLst>
                                      </p:cBhvr>
                                      <p:to>
                                        <p:strVal val="visible"/>
                                      </p:to>
                                    </p:set>
                                    <p:anim calcmode="lin" valueType="num">
                                      <p:cBhvr additive="base">
                                        <p:cTn id="23" dur="1000" fill="hold"/>
                                        <p:tgtEl>
                                          <p:spTgt spid="2">
                                            <p:graphicEl>
                                              <a:dgm id="{E828C899-5C63-4948-890D-B1B34089F53E}"/>
                                            </p:graphic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
                                            <p:graphicEl>
                                              <a:dgm id="{E828C899-5C63-4948-890D-B1B34089F53E}"/>
                                            </p:graphicEl>
                                          </p:spTgt>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2">
                                            <p:graphicEl>
                                              <a:dgm id="{EFB59045-FAB6-451B-B921-4A9B7D7B03B3}"/>
                                            </p:graphicEl>
                                          </p:spTgt>
                                        </p:tgtEl>
                                        <p:attrNameLst>
                                          <p:attrName>style.visibility</p:attrName>
                                        </p:attrNameLst>
                                      </p:cBhvr>
                                      <p:to>
                                        <p:strVal val="visible"/>
                                      </p:to>
                                    </p:set>
                                    <p:anim calcmode="lin" valueType="num">
                                      <p:cBhvr additive="base">
                                        <p:cTn id="27" dur="1000" fill="hold"/>
                                        <p:tgtEl>
                                          <p:spTgt spid="2">
                                            <p:graphicEl>
                                              <a:dgm id="{EFB59045-FAB6-451B-B921-4A9B7D7B03B3}"/>
                                            </p:graphicEl>
                                          </p:spTgt>
                                        </p:tgtEl>
                                        <p:attrNameLst>
                                          <p:attrName>ppt_x</p:attrName>
                                        </p:attrNameLst>
                                      </p:cBhvr>
                                      <p:tavLst>
                                        <p:tav tm="0">
                                          <p:val>
                                            <p:strVal val="#ppt_x"/>
                                          </p:val>
                                        </p:tav>
                                        <p:tav tm="100000">
                                          <p:val>
                                            <p:strVal val="#ppt_x"/>
                                          </p:val>
                                        </p:tav>
                                      </p:tavLst>
                                    </p:anim>
                                    <p:anim calcmode="lin" valueType="num">
                                      <p:cBhvr additive="base">
                                        <p:cTn id="28" dur="1000" fill="hold"/>
                                        <p:tgtEl>
                                          <p:spTgt spid="2">
                                            <p:graphicEl>
                                              <a:dgm id="{EFB59045-FAB6-451B-B921-4A9B7D7B03B3}"/>
                                            </p:graphicEl>
                                          </p:spTgt>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
                                            <p:graphicEl>
                                              <a:dgm id="{2ADB411F-09ED-4BF6-9382-3130A4668AE2}"/>
                                            </p:graphicEl>
                                          </p:spTgt>
                                        </p:tgtEl>
                                        <p:attrNameLst>
                                          <p:attrName>style.visibility</p:attrName>
                                        </p:attrNameLst>
                                      </p:cBhvr>
                                      <p:to>
                                        <p:strVal val="visible"/>
                                      </p:to>
                                    </p:set>
                                    <p:anim calcmode="lin" valueType="num">
                                      <p:cBhvr additive="base">
                                        <p:cTn id="31" dur="1000" fill="hold"/>
                                        <p:tgtEl>
                                          <p:spTgt spid="2">
                                            <p:graphicEl>
                                              <a:dgm id="{2ADB411F-09ED-4BF6-9382-3130A4668AE2}"/>
                                            </p:graphic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
                                            <p:graphicEl>
                                              <a:dgm id="{2ADB411F-09ED-4BF6-9382-3130A4668AE2}"/>
                                            </p:graphicEl>
                                          </p:spTgt>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2">
                                            <p:graphicEl>
                                              <a:dgm id="{DF2DADCF-C93D-495A-8E68-D531DB17B5B8}"/>
                                            </p:graphicEl>
                                          </p:spTgt>
                                        </p:tgtEl>
                                        <p:attrNameLst>
                                          <p:attrName>style.visibility</p:attrName>
                                        </p:attrNameLst>
                                      </p:cBhvr>
                                      <p:to>
                                        <p:strVal val="visible"/>
                                      </p:to>
                                    </p:set>
                                    <p:anim calcmode="lin" valueType="num">
                                      <p:cBhvr additive="base">
                                        <p:cTn id="35" dur="1000" fill="hold"/>
                                        <p:tgtEl>
                                          <p:spTgt spid="2">
                                            <p:graphicEl>
                                              <a:dgm id="{DF2DADCF-C93D-495A-8E68-D531DB17B5B8}"/>
                                            </p:graphicEl>
                                          </p:spTgt>
                                        </p:tgtEl>
                                        <p:attrNameLst>
                                          <p:attrName>ppt_x</p:attrName>
                                        </p:attrNameLst>
                                      </p:cBhvr>
                                      <p:tavLst>
                                        <p:tav tm="0">
                                          <p:val>
                                            <p:strVal val="#ppt_x"/>
                                          </p:val>
                                        </p:tav>
                                        <p:tav tm="100000">
                                          <p:val>
                                            <p:strVal val="#ppt_x"/>
                                          </p:val>
                                        </p:tav>
                                      </p:tavLst>
                                    </p:anim>
                                    <p:anim calcmode="lin" valueType="num">
                                      <p:cBhvr additive="base">
                                        <p:cTn id="36" dur="1000" fill="hold"/>
                                        <p:tgtEl>
                                          <p:spTgt spid="2">
                                            <p:graphicEl>
                                              <a:dgm id="{DF2DADCF-C93D-495A-8E68-D531DB17B5B8}"/>
                                            </p:graphicEl>
                                          </p:spTgt>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
                                            <p:graphicEl>
                                              <a:dgm id="{521D4E83-2762-460A-AEC5-C662E0F0275B}"/>
                                            </p:graphicEl>
                                          </p:spTgt>
                                        </p:tgtEl>
                                        <p:attrNameLst>
                                          <p:attrName>style.visibility</p:attrName>
                                        </p:attrNameLst>
                                      </p:cBhvr>
                                      <p:to>
                                        <p:strVal val="visible"/>
                                      </p:to>
                                    </p:set>
                                    <p:anim calcmode="lin" valueType="num">
                                      <p:cBhvr additive="base">
                                        <p:cTn id="39" dur="1000" fill="hold"/>
                                        <p:tgtEl>
                                          <p:spTgt spid="2">
                                            <p:graphicEl>
                                              <a:dgm id="{521D4E83-2762-460A-AEC5-C662E0F0275B}"/>
                                            </p:graphicEl>
                                          </p:spTgt>
                                        </p:tgtEl>
                                        <p:attrNameLst>
                                          <p:attrName>ppt_x</p:attrName>
                                        </p:attrNameLst>
                                      </p:cBhvr>
                                      <p:tavLst>
                                        <p:tav tm="0">
                                          <p:val>
                                            <p:strVal val="#ppt_x"/>
                                          </p:val>
                                        </p:tav>
                                        <p:tav tm="100000">
                                          <p:val>
                                            <p:strVal val="#ppt_x"/>
                                          </p:val>
                                        </p:tav>
                                      </p:tavLst>
                                    </p:anim>
                                    <p:anim calcmode="lin" valueType="num">
                                      <p:cBhvr additive="base">
                                        <p:cTn id="40" dur="1000" fill="hold"/>
                                        <p:tgtEl>
                                          <p:spTgt spid="2">
                                            <p:graphicEl>
                                              <a:dgm id="{521D4E83-2762-460A-AEC5-C662E0F0275B}"/>
                                            </p:graphicEl>
                                          </p:spTgt>
                                        </p:tgtEl>
                                        <p:attrNameLst>
                                          <p:attrName>ppt_y</p:attrName>
                                        </p:attrNameLst>
                                      </p:cBhvr>
                                      <p:tavLst>
                                        <p:tav tm="0">
                                          <p:val>
                                            <p:strVal val="0-#ppt_h/2"/>
                                          </p:val>
                                        </p:tav>
                                        <p:tav tm="100000">
                                          <p:val>
                                            <p:strVal val="#ppt_y"/>
                                          </p:val>
                                        </p:tav>
                                      </p:tavLst>
                                    </p:anim>
                                  </p:childTnLst>
                                </p:cTn>
                              </p:par>
                            </p:childTnLst>
                          </p:cTn>
                        </p:par>
                        <p:par>
                          <p:cTn id="41" fill="hold">
                            <p:stCondLst>
                              <p:cond delay="1000"/>
                            </p:stCondLst>
                            <p:childTnLst>
                              <p:par>
                                <p:cTn id="42" presetID="19" presetClass="emph" presetSubtype="0" fill="hold" grpId="1" nodeType="afterEffect">
                                  <p:stCondLst>
                                    <p:cond delay="0"/>
                                  </p:stCondLst>
                                  <p:childTnLst>
                                    <p:animClr clrSpc="rgb" dir="cw">
                                      <p:cBhvr override="childStyle">
                                        <p:cTn id="43" dur="500" fill="hold"/>
                                        <p:tgtEl>
                                          <p:spTgt spid="2">
                                            <p:graphicEl>
                                              <a:dgm id="{872106CB-01EB-41AA-A1DC-7778EF2B5FAC}"/>
                                            </p:graphicEl>
                                          </p:spTgt>
                                        </p:tgtEl>
                                        <p:attrNameLst>
                                          <p:attrName>style.color</p:attrName>
                                        </p:attrNameLst>
                                      </p:cBhvr>
                                      <p:to>
                                        <a:srgbClr val="FFC000"/>
                                      </p:to>
                                    </p:animClr>
                                    <p:animClr clrSpc="rgb" dir="cw">
                                      <p:cBhvr>
                                        <p:cTn id="44" dur="500" fill="hold"/>
                                        <p:tgtEl>
                                          <p:spTgt spid="2">
                                            <p:graphicEl>
                                              <a:dgm id="{872106CB-01EB-41AA-A1DC-7778EF2B5FAC}"/>
                                            </p:graphicEl>
                                          </p:spTgt>
                                        </p:tgtEl>
                                        <p:attrNameLst>
                                          <p:attrName>fillcolor</p:attrName>
                                        </p:attrNameLst>
                                      </p:cBhvr>
                                      <p:to>
                                        <a:srgbClr val="FFC000"/>
                                      </p:to>
                                    </p:animClr>
                                    <p:set>
                                      <p:cBhvr>
                                        <p:cTn id="45" dur="500" fill="hold"/>
                                        <p:tgtEl>
                                          <p:spTgt spid="2">
                                            <p:graphicEl>
                                              <a:dgm id="{872106CB-01EB-41AA-A1DC-7778EF2B5FAC}"/>
                                            </p:graphicEl>
                                          </p:spTgt>
                                        </p:tgtEl>
                                        <p:attrNameLst>
                                          <p:attrName>fill.type</p:attrName>
                                        </p:attrNameLst>
                                      </p:cBhvr>
                                      <p:to>
                                        <p:strVal val="solid"/>
                                      </p:to>
                                    </p:set>
                                    <p:set>
                                      <p:cBhvr>
                                        <p:cTn id="46" dur="500" fill="hold"/>
                                        <p:tgtEl>
                                          <p:spTgt spid="2">
                                            <p:graphicEl>
                                              <a:dgm id="{872106CB-01EB-41AA-A1DC-7778EF2B5FAC}"/>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p:bldSub>
      </p:bldGraphic>
      <p:bldGraphic spid="2" grpId="1" uiExpand="1">
        <p:bldSub>
          <a:bldDgm/>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Screen shot 2011-03-03 at 12.58.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427" y="670324"/>
            <a:ext cx="2918265" cy="5455166"/>
          </a:xfrm>
          <a:prstGeom prst="rect">
            <a:avLst/>
          </a:prstGeom>
        </p:spPr>
      </p:pic>
      <p:pic>
        <p:nvPicPr>
          <p:cNvPr id="10" name="Picture 9" descr="Screen shot 2011-03-03 at 12.58.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1691" y="670324"/>
            <a:ext cx="3102568" cy="5387792"/>
          </a:xfrm>
          <a:prstGeom prst="rect">
            <a:avLst/>
          </a:prstGeom>
        </p:spPr>
      </p:pic>
    </p:spTree>
    <p:extLst>
      <p:ext uri="{BB962C8B-B14F-4D97-AF65-F5344CB8AC3E}">
        <p14:creationId xmlns:p14="http://schemas.microsoft.com/office/powerpoint/2010/main" val="903800108"/>
      </p:ext>
    </p:extLst>
  </p:cSld>
  <p:clrMapOvr>
    <a:masterClrMapping/>
  </p:clrMapOvr>
  <p:transition xmlns:p14="http://schemas.microsoft.com/office/powerpoint/2010/main">
    <p:circl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45"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anim calcmode="lin" valueType="num">
                                      <p:cBhvr>
                                        <p:cTn id="24" dur="2000" fill="hold"/>
                                        <p:tgtEl>
                                          <p:spTgt spid="10"/>
                                        </p:tgtEl>
                                        <p:attrNameLst>
                                          <p:attrName>ppt_w</p:attrName>
                                        </p:attrNameLst>
                                      </p:cBhvr>
                                      <p:tavLst>
                                        <p:tav tm="0" fmla="#ppt_w*sin(2.5*pi*$)">
                                          <p:val>
                                            <p:fltVal val="0"/>
                                          </p:val>
                                        </p:tav>
                                        <p:tav tm="100000">
                                          <p:val>
                                            <p:fltVal val="1"/>
                                          </p:val>
                                        </p:tav>
                                      </p:tavLst>
                                    </p:anim>
                                    <p:anim calcmode="lin" valueType="num">
                                      <p:cBhvr>
                                        <p:cTn id="25"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ilhouetteDancingPeoplefu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04391"/>
            <a:ext cx="9144000" cy="4966335"/>
          </a:xfrm>
          <a:prstGeom prst="rect">
            <a:avLst/>
          </a:prstGeom>
        </p:spPr>
      </p:pic>
      <p:sp>
        <p:nvSpPr>
          <p:cNvPr id="3" name="TextBox 2"/>
          <p:cNvSpPr txBox="1"/>
          <p:nvPr/>
        </p:nvSpPr>
        <p:spPr>
          <a:xfrm>
            <a:off x="1671084" y="76200"/>
            <a:ext cx="5759910" cy="2646878"/>
          </a:xfrm>
          <a:prstGeom prst="rect">
            <a:avLst/>
          </a:prstGeom>
          <a:noFill/>
          <a:effectLst>
            <a:glow rad="139700">
              <a:schemeClr val="accent1">
                <a:satMod val="175000"/>
                <a:alpha val="40000"/>
              </a:schemeClr>
            </a:glow>
          </a:effectLst>
        </p:spPr>
        <p:txBody>
          <a:bodyPr wrap="none" lIns="91435" tIns="45718" rIns="91435" bIns="45718" rtlCol="0">
            <a:spAutoFit/>
          </a:bodyPr>
          <a:lstStyle/>
          <a:p>
            <a:r>
              <a:rPr lang="en-US" sz="16600" b="1" dirty="0">
                <a:solidFill>
                  <a:schemeClr val="bg2">
                    <a:lumMod val="75000"/>
                  </a:schemeClr>
                </a:solidFill>
                <a:effectLst>
                  <a:glow rad="63500">
                    <a:srgbClr val="FFFF00">
                      <a:alpha val="40000"/>
                    </a:srgbClr>
                  </a:glow>
                  <a:outerShdw blurRad="50800" dist="38100" dir="2700000" algn="tl" rotWithShape="0">
                    <a:prstClr val="black">
                      <a:alpha val="40000"/>
                    </a:prstClr>
                  </a:outerShdw>
                </a:effectLst>
                <a:latin typeface="Bauhaus 93" pitchFamily="82" charset="0"/>
              </a:rPr>
              <a:t>S</a:t>
            </a:r>
            <a:r>
              <a:rPr lang="en-US" sz="9600" b="1" dirty="0">
                <a:solidFill>
                  <a:schemeClr val="bg2">
                    <a:lumMod val="75000"/>
                  </a:schemeClr>
                </a:solidFill>
                <a:effectLst>
                  <a:glow rad="63500">
                    <a:srgbClr val="FFFF00">
                      <a:alpha val="40000"/>
                    </a:srgbClr>
                  </a:glow>
                  <a:outerShdw blurRad="50800" dist="38100" dir="2700000" algn="tl" rotWithShape="0">
                    <a:prstClr val="black">
                      <a:alpha val="40000"/>
                    </a:prstClr>
                  </a:outerShdw>
                </a:effectLst>
                <a:latin typeface="Bauhaus 93" pitchFamily="82" charset="0"/>
              </a:rPr>
              <a:t> </a:t>
            </a:r>
            <a:r>
              <a:rPr lang="en-US" sz="8800" b="1" dirty="0">
                <a:solidFill>
                  <a:schemeClr val="bg2">
                    <a:lumMod val="75000"/>
                  </a:schemeClr>
                </a:solidFill>
                <a:effectLst>
                  <a:glow rad="63500">
                    <a:srgbClr val="FFFF00">
                      <a:alpha val="40000"/>
                    </a:srgbClr>
                  </a:glow>
                  <a:outerShdw blurRad="50800" dist="38100" dir="2700000" algn="tl" rotWithShape="0">
                    <a:prstClr val="black">
                      <a:alpha val="40000"/>
                    </a:prstClr>
                  </a:outerShdw>
                </a:effectLst>
                <a:latin typeface="Bauhaus 93" pitchFamily="82" charset="0"/>
              </a:rPr>
              <a:t>e a t </a:t>
            </a:r>
            <a:r>
              <a:rPr lang="en-US" sz="8800" b="1" dirty="0" err="1">
                <a:solidFill>
                  <a:schemeClr val="bg2">
                    <a:lumMod val="75000"/>
                  </a:schemeClr>
                </a:solidFill>
                <a:effectLst>
                  <a:glow rad="63500">
                    <a:srgbClr val="FFFF00">
                      <a:alpha val="40000"/>
                    </a:srgbClr>
                  </a:glow>
                  <a:outerShdw blurRad="50800" dist="38100" dir="2700000" algn="tl" rotWithShape="0">
                    <a:prstClr val="black">
                      <a:alpha val="40000"/>
                    </a:prstClr>
                  </a:outerShdw>
                </a:effectLst>
                <a:latin typeface="Bauhaus 93" pitchFamily="82" charset="0"/>
              </a:rPr>
              <a:t>t</a:t>
            </a:r>
            <a:r>
              <a:rPr lang="en-US" sz="8800" b="1" dirty="0">
                <a:solidFill>
                  <a:schemeClr val="bg2">
                    <a:lumMod val="75000"/>
                  </a:schemeClr>
                </a:solidFill>
                <a:effectLst>
                  <a:glow rad="63500">
                    <a:srgbClr val="FFFF00">
                      <a:alpha val="40000"/>
                    </a:srgbClr>
                  </a:glow>
                  <a:outerShdw blurRad="50800" dist="38100" dir="2700000" algn="tl" rotWithShape="0">
                    <a:prstClr val="black">
                      <a:alpha val="40000"/>
                    </a:prstClr>
                  </a:outerShdw>
                </a:effectLst>
                <a:latin typeface="Bauhaus 93" pitchFamily="82" charset="0"/>
              </a:rPr>
              <a:t> l e</a:t>
            </a:r>
          </a:p>
        </p:txBody>
      </p:sp>
    </p:spTree>
    <p:extLst>
      <p:ext uri="{BB962C8B-B14F-4D97-AF65-F5344CB8AC3E}">
        <p14:creationId xmlns:p14="http://schemas.microsoft.com/office/powerpoint/2010/main" val="175370962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900" decel="100000" fill="hold"/>
                                        <p:tgtEl>
                                          <p:spTgt spid="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1" presetID="38" presetClass="entr" presetSubtype="0" accel="50000" fill="hold" grpId="0" nodeType="withEffect">
                                  <p:stCondLst>
                                    <p:cond delay="250"/>
                                  </p:stCondLst>
                                  <p:iterate type="lt">
                                    <p:tmPct val="50000"/>
                                  </p:iterate>
                                  <p:childTnLst>
                                    <p:set>
                                      <p:cBhvr>
                                        <p:cTn id="12" dur="1" fill="hold">
                                          <p:stCondLst>
                                            <p:cond delay="0"/>
                                          </p:stCondLst>
                                        </p:cTn>
                                        <p:tgtEl>
                                          <p:spTgt spid="3"/>
                                        </p:tgtEl>
                                        <p:attrNameLst>
                                          <p:attrName>style.visibility</p:attrName>
                                        </p:attrNameLst>
                                      </p:cBhvr>
                                      <p:to>
                                        <p:strVal val="visible"/>
                                      </p:to>
                                    </p:set>
                                    <p:set>
                                      <p:cBhvr>
                                        <p:cTn id="13" dur="318" fill="hold">
                                          <p:stCondLst>
                                            <p:cond delay="0"/>
                                          </p:stCondLst>
                                        </p:cTn>
                                        <p:tgtEl>
                                          <p:spTgt spid="3"/>
                                        </p:tgtEl>
                                        <p:attrNameLst>
                                          <p:attrName>style.rotation</p:attrName>
                                        </p:attrNameLst>
                                      </p:cBhvr>
                                      <p:to>
                                        <p:strVal val="-45.0"/>
                                      </p:to>
                                    </p:set>
                                    <p:anim calcmode="lin" valueType="num">
                                      <p:cBhvr>
                                        <p:cTn id="14" dur="318" fill="hold">
                                          <p:stCondLst>
                                            <p:cond delay="318"/>
                                          </p:stCondLst>
                                        </p:cTn>
                                        <p:tgtEl>
                                          <p:spTgt spid="3"/>
                                        </p:tgtEl>
                                        <p:attrNameLst>
                                          <p:attrName>style.rotation</p:attrName>
                                        </p:attrNameLst>
                                      </p:cBhvr>
                                      <p:tavLst>
                                        <p:tav tm="0">
                                          <p:val>
                                            <p:fltVal val="-45"/>
                                          </p:val>
                                        </p:tav>
                                        <p:tav tm="69900">
                                          <p:val>
                                            <p:fltVal val="45"/>
                                          </p:val>
                                        </p:tav>
                                        <p:tav tm="100000">
                                          <p:val>
                                            <p:fltVal val="0"/>
                                          </p:val>
                                        </p:tav>
                                      </p:tavLst>
                                    </p:anim>
                                    <p:anim calcmode="lin" valueType="num">
                                      <p:cBhvr>
                                        <p:cTn id="15" dur="318" fill="hold">
                                          <p:stCondLst>
                                            <p:cond delay="0"/>
                                          </p:stCondLst>
                                        </p:cTn>
                                        <p:tgtEl>
                                          <p:spTgt spid="3"/>
                                        </p:tgtEl>
                                        <p:attrNameLst>
                                          <p:attrName>ppt_y</p:attrName>
                                        </p:attrNameLst>
                                      </p:cBhvr>
                                      <p:tavLst>
                                        <p:tav tm="0">
                                          <p:val>
                                            <p:strVal val="#ppt_y-1"/>
                                          </p:val>
                                        </p:tav>
                                        <p:tav tm="100000">
                                          <p:val>
                                            <p:strVal val="#ppt_y-(0.354*#ppt_w-0.172*#ppt_h)"/>
                                          </p:val>
                                        </p:tav>
                                      </p:tavLst>
                                    </p:anim>
                                    <p:anim calcmode="lin" valueType="num">
                                      <p:cBhvr>
                                        <p:cTn id="16" dur="109" decel="50000" autoRev="1" fill="hold">
                                          <p:stCondLst>
                                            <p:cond delay="318"/>
                                          </p:stCondLst>
                                        </p:cTn>
                                        <p:tgtEl>
                                          <p:spTgt spid="3"/>
                                        </p:tgtEl>
                                        <p:attrNameLst>
                                          <p:attrName>ppt_y</p:attrName>
                                        </p:attrNameLst>
                                      </p:cBhvr>
                                      <p:tavLst>
                                        <p:tav tm="0">
                                          <p:val>
                                            <p:strVal val="#ppt_y-(0.354*#ppt_w-0.172*#ppt_h)"/>
                                          </p:val>
                                        </p:tav>
                                        <p:tav tm="100000">
                                          <p:val>
                                            <p:strVal val="#ppt_y-(0.354*#ppt_w-0.172*#ppt_h)-#ppt_h/2"/>
                                          </p:val>
                                        </p:tav>
                                      </p:tavLst>
                                    </p:anim>
                                    <p:anim calcmode="lin" valueType="num">
                                      <p:cBhvr>
                                        <p:cTn id="17" dur="95" fill="hold">
                                          <p:stCondLst>
                                            <p:cond delay="605"/>
                                          </p:stCondLst>
                                        </p:cTn>
                                        <p:tgtEl>
                                          <p:spTgt spid="3"/>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ds.jpg"/>
          <p:cNvPicPr>
            <a:picLocks noChangeAspect="1"/>
          </p:cNvPicPr>
          <p:nvPr/>
        </p:nvPicPr>
        <p:blipFill>
          <a:blip r:embed="rId2">
            <a:extLst>
              <a:ext uri="{BEBA8EAE-BF5A-486C-A8C5-ECC9F3942E4B}">
                <a14:imgProps xmlns:a14="http://schemas.microsoft.com/office/drawing/2010/main">
                  <a14:imgLayer r:embed="rId3">
                    <a14:imgEffect>
                      <a14:backgroundRemoval t="0" b="97253" l="2000" r="97000">
                        <a14:backgroundMark x1="47000" y1="44505" x2="47000" y2="44505"/>
                        <a14:backgroundMark x1="34500" y1="76923" x2="6500" y2="84615"/>
                        <a14:backgroundMark x1="67500" y1="78571" x2="67500" y2="78571"/>
                        <a14:backgroundMark x1="72000" y1="12637" x2="72000" y2="12637"/>
                        <a14:backgroundMark x1="56500" y1="12088" x2="56500" y2="12088"/>
                        <a14:backgroundMark x1="38000" y1="14286" x2="38000" y2="14286"/>
                        <a14:backgroundMark x1="28000" y1="23077" x2="28000" y2="23077"/>
                        <a14:backgroundMark x1="25500" y1="29670" x2="25500" y2="29670"/>
                        <a14:backgroundMark x1="16000" y1="40110" x2="16000" y2="40110"/>
                        <a14:backgroundMark x1="21000" y1="46703" x2="21000" y2="46703"/>
                      </a14:backgroundRemoval>
                    </a14:imgEffect>
                    <a14:imgEffect>
                      <a14:artisticCutout trans="33000" numberOfShades="0"/>
                    </a14:imgEffect>
                    <a14:imgEffect>
                      <a14:colorTemperature colorTemp="7000"/>
                    </a14:imgEffect>
                    <a14:imgEffect>
                      <a14:saturation sat="145000"/>
                    </a14:imgEffect>
                    <a14:imgEffect>
                      <a14:brightnessContrast bright="-10000" contrast="37000"/>
                    </a14:imgEffect>
                  </a14:imgLayer>
                </a14:imgProps>
              </a:ext>
              <a:ext uri="{28A0092B-C50C-407E-A947-70E740481C1C}">
                <a14:useLocalDpi xmlns:a14="http://schemas.microsoft.com/office/drawing/2010/main" val="0"/>
              </a:ext>
            </a:extLst>
          </a:blip>
          <a:stretch>
            <a:fillRect/>
          </a:stretch>
        </p:blipFill>
        <p:spPr>
          <a:xfrm>
            <a:off x="0" y="4114800"/>
            <a:ext cx="2540000" cy="2311400"/>
          </a:xfrm>
          <a:prstGeom prst="rect">
            <a:avLst/>
          </a:prstGeom>
        </p:spPr>
      </p:pic>
    </p:spTree>
    <p:extLst>
      <p:ext uri="{BB962C8B-B14F-4D97-AF65-F5344CB8AC3E}">
        <p14:creationId xmlns:p14="http://schemas.microsoft.com/office/powerpoint/2010/main" val="308222811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500" fill="hold"/>
                                        <p:tgtEl>
                                          <p:spTgt spid="4"/>
                                        </p:tgtEl>
                                        <p:attrNameLst>
                                          <p:attrName>r</p:attrName>
                                        </p:attrNameLst>
                                      </p:cBhvr>
                                    </p:animRot>
                                  </p:childTnLst>
                                </p:cTn>
                              </p:par>
                              <p:par>
                                <p:cTn id="7" presetID="0" presetClass="path" presetSubtype="0" accel="50000" decel="50000" fill="hold" nodeType="withEffect">
                                  <p:stCondLst>
                                    <p:cond delay="0"/>
                                  </p:stCondLst>
                                  <p:childTnLst>
                                    <p:animMotion origin="layout" path="M 1.70749E-6 -3.41057E-6 C 0.00069 -0.00347 0.00035 -0.00764 0.00208 -0.01042 C 0.00504 -0.01621 0.01615 -0.02641 0.02154 -0.02873 C 0.02797 -0.03753 0.03717 -0.04263 0.04308 -0.05213 C 0.04568 -0.05653 0.04759 -0.06186 0.05089 -0.06533 C 0.05489 -0.06997 0.0601 -0.07205 0.06462 -0.07576 C 0.07243 -0.08248 0.07921 -0.09221 0.08807 -0.09661 C 0.09137 -0.09847 0.09484 -0.09963 0.09797 -0.10171 C 0.12541 -0.1214 0.10735 -0.11538 0.12923 -0.12001 L 0.15459 -0.13044 C 0.15459 -0.13044 0.15459 -0.13044 0.15459 -0.13044 C 0.16033 -0.13322 0.16606 -0.13693 0.17231 -0.13832 C 0.18013 -0.14017 0.19576 -0.14365 0.19576 -0.14365 C 0.20879 -0.1411 0.22807 -0.13994 0.24075 -0.13044 C 0.24353 -0.12836 0.24631 -0.12604 0.24857 -0.12256 C 0.25152 -0.11793 0.25638 -0.10704 0.25638 -0.10704 C 0.25934 -0.09175 0.26229 -0.06001 0.26229 -0.06001 C 0.2642 0.01576 0.24978 0.02943 0.27792 0.00533 C 0.29738 -0.03313 0.32899 -0.05815 0.36217 -0.07043 C 0.36964 -0.07344 0.37589 -0.07854 0.38371 -0.08086 C 0.41601 -0.07877 0.41584 -0.08688 0.43252 -0.06533 C 0.43373 -0.06186 0.43495 -0.05815 0.43651 -0.05468 C 0.43877 -0.04935 0.44433 -0.03915 0.44433 -0.03915 C 0.44607 -0.03058 0.44884 -0.02201 0.45023 -0.01297 C 0.45267 0.00348 0.45249 0.01715 0.45996 0.03128 C 0.46205 0.03986 0.4617 0.04634 0.46778 0.02873 C 0.47125 0.01808 0.46934 0.00927 0.47559 -3.41057E-6 C 0.47855 -0.00463 0.4822 -0.00857 0.48532 -0.01297 C 0.48741 -0.01645 0.48932 -0.01992 0.49123 -0.0234 C 0.49279 -0.02687 0.49331 -0.03081 0.49522 -0.03382 C 0.50547 -0.05143 0.52197 -0.06788 0.5383 -0.07298 C 0.54021 -0.07483 0.54195 -0.07692 0.54403 -0.07831 C 0.5456 -0.0797 0.54803 -0.0797 0.54977 -0.08086 C 0.56644 -0.0936 0.55011 -0.08549 0.56366 -0.09128 C 0.57183 -0.09963 0.57738 -0.10472 0.58711 -0.10959 C 0.59753 -0.10866 0.609 -0.11075 0.61855 -0.10449 C 0.62394 -0.10102 0.62863 -0.09522 0.63418 -0.09128 C 0.6354 -0.08874 0.63627 -0.08572 0.63801 -0.08341 C 0.63957 -0.08132 0.64252 -0.08109 0.64391 -0.07831 C 0.64791 -0.06974 0.64999 -0.05421 0.65364 -0.04425 C 0.65659 -0.02456 0.65833 -0.00347 0.66354 0.01576 C 0.67414 -0.00648 0.6889 -0.02108 0.70262 -0.03915 C 0.70488 -0.0424 0.7061 -0.04657 0.70853 -0.04958 C 0.71079 -0.05282 0.71391 -0.05444 0.71634 -0.05746 C 0.72277 -0.06626 0.72086 -0.06881 0.72798 -0.07576 C 0.74188 -0.08966 0.7563 -0.09175 0.77315 -0.09383 C 0.78287 -0.09314 0.7926 -0.09267 0.8025 -0.09128 C 0.80511 -0.09105 0.80806 -0.09105 0.81032 -0.08874 C 0.81553 -0.08387 0.81935 -0.07669 0.82404 -0.07043 C 0.82665 -0.06696 0.83186 -0.06001 0.83186 -0.06001 C 0.83707 -0.04587 0.84732 -0.03336 0.85131 -0.0183 C 0.85548 -0.00231 0.85843 0.01437 0.86121 0.03128 C 0.86955 0.02572 0.8758 0.01483 0.88466 0.01043 C 0.91436 -0.00532 0.93851 -0.03359 0.97082 -0.0417 C 1.0264 -0.03915 1.00834 -0.04379 1.03735 -0.03127 C 1.04777 -0.02085 1.05663 -0.01204 1.06462 0.00255 C 1.07156 0.02873 1.06027 -0.00857 1.07243 0.01576 C 1.07486 0.02063 1.07643 0.03291 1.07643 0.03916 " pathEditMode="relative" ptsTypes="ffffffffFffffffffffffffffffffffffffffffffffffffffffffffffA">
                                      <p:cBhvr>
                                        <p:cTn id="8" dur="425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lorful-group-with-target-faces.jpg"/>
          <p:cNvPicPr>
            <a:picLocks noChangeAspect="1"/>
          </p:cNvPicPr>
          <p:nvPr/>
        </p:nvPicPr>
        <p:blipFill>
          <a:blip r:embed="rId2">
            <a:extLst>
              <a:ext uri="{BEBA8EAE-BF5A-486C-A8C5-ECC9F3942E4B}">
                <a14:imgProps xmlns:a14="http://schemas.microsoft.com/office/drawing/2010/main">
                  <a14:imgLayer r:embed="rId3">
                    <a14:imgEffect>
                      <a14:sharpenSoften amount="-6000"/>
                    </a14:imgEffect>
                    <a14:imgEffect>
                      <a14:colorTemperature colorTemp="6750"/>
                    </a14:imgEffect>
                    <a14:imgEffect>
                      <a14:saturation sat="85000"/>
                    </a14:imgEffect>
                    <a14:imgEffect>
                      <a14:brightnessContrast bright="-11000" contrast="54000"/>
                    </a14:imgEffect>
                  </a14:imgLayer>
                </a14:imgProps>
              </a:ext>
              <a:ext uri="{28A0092B-C50C-407E-A947-70E740481C1C}">
                <a14:useLocalDpi xmlns:a14="http://schemas.microsoft.com/office/drawing/2010/main" val="0"/>
              </a:ext>
            </a:extLst>
          </a:blip>
          <a:stretch>
            <a:fillRect/>
          </a:stretch>
        </p:blipFill>
        <p:spPr>
          <a:xfrm>
            <a:off x="446484" y="1992232"/>
            <a:ext cx="5549503" cy="4162127"/>
          </a:xfrm>
          <a:prstGeom prst="rect">
            <a:avLst/>
          </a:prstGeom>
        </p:spPr>
      </p:pic>
      <p:cxnSp>
        <p:nvCxnSpPr>
          <p:cNvPr id="14" name="Straight Arrow Connector 13"/>
          <p:cNvCxnSpPr/>
          <p:nvPr/>
        </p:nvCxnSpPr>
        <p:spPr>
          <a:xfrm>
            <a:off x="1699920" y="726086"/>
            <a:ext cx="1676400" cy="1905000"/>
          </a:xfrm>
          <a:prstGeom prst="straightConnector1">
            <a:avLst/>
          </a:prstGeom>
          <a:ln w="254000" cap="sq">
            <a:solidFill>
              <a:srgbClr val="FFCD2D"/>
            </a:solidFill>
            <a:bevel/>
            <a:headEnd type="none" w="lg" len="med"/>
            <a:tailEnd type="stealth" w="lg" len="med"/>
          </a:ln>
          <a:effectLst>
            <a:outerShdw blurRad="114300" dist="38100" dir="5400000" sx="104000" sy="104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8" name="Straight Arrow Connector 17"/>
          <p:cNvCxnSpPr/>
          <p:nvPr/>
        </p:nvCxnSpPr>
        <p:spPr>
          <a:xfrm>
            <a:off x="3821906" y="230787"/>
            <a:ext cx="0" cy="2362200"/>
          </a:xfrm>
          <a:prstGeom prst="straightConnector1">
            <a:avLst/>
          </a:prstGeom>
          <a:ln w="254000">
            <a:solidFill>
              <a:srgbClr val="D1292D"/>
            </a:solidFill>
            <a:tailEnd type="stealth" w="lg" len="med"/>
          </a:ln>
          <a:effectLst>
            <a:outerShdw blurRad="76200" dist="38100" dir="2700000" sx="102000" sy="102000" algn="tl" rotWithShape="0">
              <a:prstClr val="black">
                <a:alpha val="40000"/>
              </a:prstClr>
            </a:outerShdw>
          </a:effectLst>
        </p:spPr>
        <p:style>
          <a:lnRef idx="2">
            <a:schemeClr val="dk1"/>
          </a:lnRef>
          <a:fillRef idx="0">
            <a:schemeClr val="dk1"/>
          </a:fillRef>
          <a:effectRef idx="1">
            <a:schemeClr val="dk1"/>
          </a:effectRef>
          <a:fontRef idx="minor">
            <a:schemeClr val="tx1"/>
          </a:fontRef>
        </p:style>
      </p:cxnSp>
      <p:cxnSp>
        <p:nvCxnSpPr>
          <p:cNvPr id="20" name="Straight Arrow Connector 19"/>
          <p:cNvCxnSpPr/>
          <p:nvPr/>
        </p:nvCxnSpPr>
        <p:spPr>
          <a:xfrm flipH="1">
            <a:off x="4196953" y="747955"/>
            <a:ext cx="2133599" cy="1905000"/>
          </a:xfrm>
          <a:prstGeom prst="straightConnector1">
            <a:avLst/>
          </a:prstGeom>
          <a:ln w="254000">
            <a:solidFill>
              <a:srgbClr val="002060"/>
            </a:solidFill>
            <a:tailEnd type="stealth" w="lg" len="med"/>
          </a:ln>
          <a:effectLst>
            <a:outerShdw blurRad="88900" dist="38100" sx="106000" sy="106000" algn="l" rotWithShape="0">
              <a:prstClr val="black">
                <a:alpha val="35000"/>
              </a:prstClr>
            </a:outerShdw>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15793100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1+#ppt_w/2"/>
                                          </p:val>
                                        </p:tav>
                                        <p:tav tm="100000">
                                          <p:val>
                                            <p:strVal val="#ppt_x"/>
                                          </p:val>
                                        </p:tav>
                                      </p:tavLst>
                                    </p:anim>
                                    <p:anim calcmode="lin" valueType="num">
                                      <p:cBhvr additive="base">
                                        <p:cTn id="1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1992" y="481574"/>
            <a:ext cx="4594105" cy="1179154"/>
          </a:xfrm>
          <a:prstGeom prst="rect">
            <a:avLst/>
          </a:prstGeom>
        </p:spPr>
      </p:pic>
      <p:pic>
        <p:nvPicPr>
          <p:cNvPr id="6" name="Picture 5" descr="Cute_3D_Music_Cartoon_87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4277"/>
            <a:ext cx="6109398" cy="4582049"/>
          </a:xfrm>
          <a:prstGeom prst="rect">
            <a:avLst/>
          </a:prstGeom>
        </p:spPr>
      </p:pic>
    </p:spTree>
    <p:extLst>
      <p:ext uri="{BB962C8B-B14F-4D97-AF65-F5344CB8AC3E}">
        <p14:creationId xmlns:p14="http://schemas.microsoft.com/office/powerpoint/2010/main" val="271408739"/>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6"/>
                                        </p:tgtEl>
                                      </p:cBhvr>
                                    </p:animEffect>
                                    <p:animScale>
                                      <p:cBhvr>
                                        <p:cTn id="19"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everaging-social-media3.jpg"/>
          <p:cNvPicPr>
            <a:picLocks noChangeAspect="1"/>
          </p:cNvPicPr>
          <p:nvPr/>
        </p:nvPicPr>
        <p:blipFill>
          <a:blip r:embed="rId2">
            <a:extLst>
              <a:ext uri="{BEBA8EAE-BF5A-486C-A8C5-ECC9F3942E4B}">
                <a14:imgProps xmlns:a14="http://schemas.microsoft.com/office/drawing/2010/main">
                  <a14:imgLayer r:embed="rId3">
                    <a14:imgEffect>
                      <a14:colorTemperature colorTemp="7500"/>
                    </a14:imgEffect>
                    <a14:imgEffect>
                      <a14:saturation sat="200000"/>
                    </a14:imgEffect>
                    <a14:imgEffect>
                      <a14:brightnessContrast bright="1000" contrast="-6000"/>
                    </a14:imgEffect>
                  </a14:imgLayer>
                </a14:imgProps>
              </a:ext>
              <a:ext uri="{28A0092B-C50C-407E-A947-70E740481C1C}">
                <a14:useLocalDpi xmlns:a14="http://schemas.microsoft.com/office/drawing/2010/main" val="0"/>
              </a:ext>
            </a:extLst>
          </a:blip>
          <a:stretch>
            <a:fillRect/>
          </a:stretch>
        </p:blipFill>
        <p:spPr>
          <a:xfrm>
            <a:off x="0" y="767386"/>
            <a:ext cx="9144000" cy="6090615"/>
          </a:xfrm>
          <a:prstGeom prst="rect">
            <a:avLst/>
          </a:prstGeom>
        </p:spPr>
      </p:pic>
      <p:pic>
        <p:nvPicPr>
          <p:cNvPr id="5" name="Picture 4" descr="music-note.gif"/>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912385" y="976361"/>
            <a:ext cx="904416" cy="904416"/>
          </a:xfrm>
          <a:prstGeom prst="rect">
            <a:avLst/>
          </a:prstGeom>
        </p:spPr>
      </p:pic>
      <p:pic>
        <p:nvPicPr>
          <p:cNvPr id="6" name="Picture 5" descr="UW_W-Logo_RGB.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400" y="1295401"/>
            <a:ext cx="574596" cy="386894"/>
          </a:xfrm>
          <a:prstGeom prst="rect">
            <a:avLst/>
          </a:prstGeom>
        </p:spPr>
      </p:pic>
      <p:pic>
        <p:nvPicPr>
          <p:cNvPr id="3" name="Picture 2" descr="soccer-ball-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4801" y="1752600"/>
            <a:ext cx="494119" cy="497492"/>
          </a:xfrm>
          <a:prstGeom prst="rect">
            <a:avLst/>
          </a:prstGeom>
        </p:spPr>
      </p:pic>
      <p:sp>
        <p:nvSpPr>
          <p:cNvPr id="7" name="Smiley Face 6"/>
          <p:cNvSpPr/>
          <p:nvPr/>
        </p:nvSpPr>
        <p:spPr>
          <a:xfrm>
            <a:off x="7010400" y="1828800"/>
            <a:ext cx="533400" cy="457200"/>
          </a:xfrm>
          <a:prstGeom prst="smileyFace">
            <a:avLst/>
          </a:prstGeom>
        </p:spPr>
        <p:style>
          <a:lnRef idx="1">
            <a:schemeClr val="dk1"/>
          </a:lnRef>
          <a:fillRef idx="2">
            <a:schemeClr val="dk1"/>
          </a:fillRef>
          <a:effectRef idx="1">
            <a:schemeClr val="dk1"/>
          </a:effectRef>
          <a:fontRef idx="minor">
            <a:schemeClr val="dk1"/>
          </a:fontRef>
        </p:style>
        <p:txBody>
          <a:bodyPr lIns="91435" tIns="45718" rIns="91435" bIns="45718" rtlCol="0" anchor="ctr">
            <a:scene3d>
              <a:camera prst="orthographicFront"/>
              <a:lightRig rig="soft" dir="t">
                <a:rot lat="0" lon="0" rev="10800000"/>
              </a:lightRig>
            </a:scene3d>
            <a:sp3d>
              <a:bevelT w="27940" h="12700"/>
              <a:contourClr>
                <a:srgbClr val="DDDDDD"/>
              </a:contourClr>
            </a:sp3d>
          </a:bodyPr>
          <a:lstStyle/>
          <a:p>
            <a:pPr algn="ctr"/>
            <a:endParaRPr lang="en-US" b="1" spc="150">
              <a:ln w="11430"/>
              <a:solidFill>
                <a:srgbClr val="F8F8F8"/>
              </a:solidFill>
              <a:effectLst>
                <a:outerShdw blurRad="25400" algn="tl" rotWithShape="0">
                  <a:srgbClr val="000000">
                    <a:alpha val="43000"/>
                  </a:srgbClr>
                </a:outerShdw>
              </a:effectLst>
            </a:endParaRPr>
          </a:p>
        </p:txBody>
      </p:sp>
      <p:sp>
        <p:nvSpPr>
          <p:cNvPr id="9" name="Heart 8"/>
          <p:cNvSpPr/>
          <p:nvPr/>
        </p:nvSpPr>
        <p:spPr>
          <a:xfrm>
            <a:off x="8001000" y="1676400"/>
            <a:ext cx="457200" cy="381000"/>
          </a:xfrm>
          <a:prstGeom prst="heart">
            <a:avLst/>
          </a:prstGeom>
        </p:spPr>
        <p:style>
          <a:lnRef idx="1">
            <a:schemeClr val="accent2"/>
          </a:lnRef>
          <a:fillRef idx="3">
            <a:schemeClr val="accent2"/>
          </a:fillRef>
          <a:effectRef idx="2">
            <a:schemeClr val="accent2"/>
          </a:effectRef>
          <a:fontRef idx="minor">
            <a:schemeClr val="lt1"/>
          </a:fontRef>
        </p:style>
        <p:txBody>
          <a:bodyPr lIns="91435" tIns="45718" rIns="91435" bIns="45718" rtlCol="0" anchor="ctr"/>
          <a:lstStyle/>
          <a:p>
            <a:pPr algn="ctr"/>
            <a:endParaRPr lang="en-US"/>
          </a:p>
        </p:txBody>
      </p:sp>
      <p:sp>
        <p:nvSpPr>
          <p:cNvPr id="10" name="Sun 9"/>
          <p:cNvSpPr/>
          <p:nvPr/>
        </p:nvSpPr>
        <p:spPr>
          <a:xfrm>
            <a:off x="762001" y="1676400"/>
            <a:ext cx="533400" cy="457200"/>
          </a:xfrm>
          <a:prstGeom prst="sun">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a:p>
        </p:txBody>
      </p:sp>
    </p:spTree>
    <p:extLst>
      <p:ext uri="{BB962C8B-B14F-4D97-AF65-F5344CB8AC3E}">
        <p14:creationId xmlns:p14="http://schemas.microsoft.com/office/powerpoint/2010/main" val="2007517628"/>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50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32" presetClass="emph" presetSubtype="0" fill="hold" nodeType="withEffect">
                                  <p:stCondLst>
                                    <p:cond delay="750"/>
                                  </p:stCondLst>
                                  <p:childTnLst>
                                    <p:animRot by="120000">
                                      <p:cBhvr>
                                        <p:cTn id="9" dur="100" fill="hold">
                                          <p:stCondLst>
                                            <p:cond delay="0"/>
                                          </p:stCondLst>
                                        </p:cTn>
                                        <p:tgtEl>
                                          <p:spTgt spid="6"/>
                                        </p:tgtEl>
                                        <p:attrNameLst>
                                          <p:attrName>r</p:attrName>
                                        </p:attrNameLst>
                                      </p:cBhvr>
                                    </p:animRot>
                                    <p:animRot by="-240000">
                                      <p:cBhvr>
                                        <p:cTn id="10" dur="200" fill="hold">
                                          <p:stCondLst>
                                            <p:cond delay="200"/>
                                          </p:stCondLst>
                                        </p:cTn>
                                        <p:tgtEl>
                                          <p:spTgt spid="6"/>
                                        </p:tgtEl>
                                        <p:attrNameLst>
                                          <p:attrName>r</p:attrName>
                                        </p:attrNameLst>
                                      </p:cBhvr>
                                    </p:animRot>
                                    <p:animRot by="240000">
                                      <p:cBhvr>
                                        <p:cTn id="11" dur="200" fill="hold">
                                          <p:stCondLst>
                                            <p:cond delay="400"/>
                                          </p:stCondLst>
                                        </p:cTn>
                                        <p:tgtEl>
                                          <p:spTgt spid="6"/>
                                        </p:tgtEl>
                                        <p:attrNameLst>
                                          <p:attrName>r</p:attrName>
                                        </p:attrNameLst>
                                      </p:cBhvr>
                                    </p:animRot>
                                    <p:animRot by="-240000">
                                      <p:cBhvr>
                                        <p:cTn id="12" dur="200" fill="hold">
                                          <p:stCondLst>
                                            <p:cond delay="600"/>
                                          </p:stCondLst>
                                        </p:cTn>
                                        <p:tgtEl>
                                          <p:spTgt spid="6"/>
                                        </p:tgtEl>
                                        <p:attrNameLst>
                                          <p:attrName>r</p:attrName>
                                        </p:attrNameLst>
                                      </p:cBhvr>
                                    </p:animRot>
                                    <p:animRot by="120000">
                                      <p:cBhvr>
                                        <p:cTn id="13" dur="200" fill="hold">
                                          <p:stCondLst>
                                            <p:cond delay="800"/>
                                          </p:stCondLst>
                                        </p:cTn>
                                        <p:tgtEl>
                                          <p:spTgt spid="6"/>
                                        </p:tgtEl>
                                        <p:attrNameLst>
                                          <p:attrName>r</p:attrName>
                                        </p:attrNameLst>
                                      </p:cBhvr>
                                    </p:animRot>
                                  </p:childTnLst>
                                </p:cTn>
                              </p:par>
                              <p:par>
                                <p:cTn id="14" presetID="26" presetClass="emph" presetSubtype="0" fill="hold" nodeType="withEffect">
                                  <p:stCondLst>
                                    <p:cond delay="0"/>
                                  </p:stCondLst>
                                  <p:childTnLst>
                                    <p:animEffect transition="out" filter="fade">
                                      <p:cBhvr>
                                        <p:cTn id="15" dur="500" tmFilter="0, 0; .2, .5; .8, .5; 1, 0"/>
                                        <p:tgtEl>
                                          <p:spTgt spid="3"/>
                                        </p:tgtEl>
                                      </p:cBhvr>
                                    </p:animEffect>
                                    <p:animScale>
                                      <p:cBhvr>
                                        <p:cTn id="16" dur="250" autoRev="1" fill="hold"/>
                                        <p:tgtEl>
                                          <p:spTgt spid="3"/>
                                        </p:tgtEl>
                                      </p:cBhvr>
                                      <p:by x="105000" y="105000"/>
                                    </p:animScale>
                                  </p:childTnLst>
                                </p:cTn>
                              </p:par>
                              <p:par>
                                <p:cTn id="17" presetID="32" presetClass="emph" presetSubtype="0" fill="hold" nodeType="withEffect">
                                  <p:stCondLst>
                                    <p:cond delay="0"/>
                                  </p:stCondLst>
                                  <p:childTnLst>
                                    <p:animRot by="120000">
                                      <p:cBhvr>
                                        <p:cTn id="18" dur="100" fill="hold">
                                          <p:stCondLst>
                                            <p:cond delay="0"/>
                                          </p:stCondLst>
                                        </p:cTn>
                                        <p:tgtEl>
                                          <p:spTgt spid="3"/>
                                        </p:tgtEl>
                                        <p:attrNameLst>
                                          <p:attrName>r</p:attrName>
                                        </p:attrNameLst>
                                      </p:cBhvr>
                                    </p:animRot>
                                    <p:animRot by="-240000">
                                      <p:cBhvr>
                                        <p:cTn id="19" dur="200" fill="hold">
                                          <p:stCondLst>
                                            <p:cond delay="200"/>
                                          </p:stCondLst>
                                        </p:cTn>
                                        <p:tgtEl>
                                          <p:spTgt spid="3"/>
                                        </p:tgtEl>
                                        <p:attrNameLst>
                                          <p:attrName>r</p:attrName>
                                        </p:attrNameLst>
                                      </p:cBhvr>
                                    </p:animRot>
                                    <p:animRot by="240000">
                                      <p:cBhvr>
                                        <p:cTn id="20" dur="200" fill="hold">
                                          <p:stCondLst>
                                            <p:cond delay="400"/>
                                          </p:stCondLst>
                                        </p:cTn>
                                        <p:tgtEl>
                                          <p:spTgt spid="3"/>
                                        </p:tgtEl>
                                        <p:attrNameLst>
                                          <p:attrName>r</p:attrName>
                                        </p:attrNameLst>
                                      </p:cBhvr>
                                    </p:animRot>
                                    <p:animRot by="-240000">
                                      <p:cBhvr>
                                        <p:cTn id="21" dur="200" fill="hold">
                                          <p:stCondLst>
                                            <p:cond delay="600"/>
                                          </p:stCondLst>
                                        </p:cTn>
                                        <p:tgtEl>
                                          <p:spTgt spid="3"/>
                                        </p:tgtEl>
                                        <p:attrNameLst>
                                          <p:attrName>r</p:attrName>
                                        </p:attrNameLst>
                                      </p:cBhvr>
                                    </p:animRot>
                                    <p:animRot by="120000">
                                      <p:cBhvr>
                                        <p:cTn id="22" dur="200" fill="hold">
                                          <p:stCondLst>
                                            <p:cond delay="800"/>
                                          </p:stCondLst>
                                        </p:cTn>
                                        <p:tgtEl>
                                          <p:spTgt spid="3"/>
                                        </p:tgtEl>
                                        <p:attrNameLst>
                                          <p:attrName>r</p:attrName>
                                        </p:attrNameLst>
                                      </p:cBhvr>
                                    </p:animRot>
                                  </p:childTnLst>
                                </p:cTn>
                              </p:par>
                              <p:par>
                                <p:cTn id="23" presetID="26" presetClass="emph" presetSubtype="0" fill="hold" nodeType="withEffect">
                                  <p:stCondLst>
                                    <p:cond delay="500"/>
                                  </p:stCondLst>
                                  <p:childTnLst>
                                    <p:animEffect transition="out" filter="fade">
                                      <p:cBhvr>
                                        <p:cTn id="24" dur="500" tmFilter="0, 0; .2, .5; .8, .5; 1, 0"/>
                                        <p:tgtEl>
                                          <p:spTgt spid="5"/>
                                        </p:tgtEl>
                                      </p:cBhvr>
                                    </p:animEffect>
                                    <p:animScale>
                                      <p:cBhvr>
                                        <p:cTn id="25" dur="250" autoRev="1" fill="hold"/>
                                        <p:tgtEl>
                                          <p:spTgt spid="5"/>
                                        </p:tgtEl>
                                      </p:cBhvr>
                                      <p:by x="105000" y="105000"/>
                                    </p:animScale>
                                  </p:childTnLst>
                                </p:cTn>
                              </p:par>
                              <p:par>
                                <p:cTn id="26" presetID="32" presetClass="emph" presetSubtype="0" fill="hold" nodeType="withEffect">
                                  <p:stCondLst>
                                    <p:cond delay="500"/>
                                  </p:stCondLst>
                                  <p:childTnLst>
                                    <p:animRot by="120000">
                                      <p:cBhvr>
                                        <p:cTn id="27" dur="100" fill="hold">
                                          <p:stCondLst>
                                            <p:cond delay="0"/>
                                          </p:stCondLst>
                                        </p:cTn>
                                        <p:tgtEl>
                                          <p:spTgt spid="5"/>
                                        </p:tgtEl>
                                        <p:attrNameLst>
                                          <p:attrName>r</p:attrName>
                                        </p:attrNameLst>
                                      </p:cBhvr>
                                    </p:animRot>
                                    <p:animRot by="-240000">
                                      <p:cBhvr>
                                        <p:cTn id="28" dur="200" fill="hold">
                                          <p:stCondLst>
                                            <p:cond delay="200"/>
                                          </p:stCondLst>
                                        </p:cTn>
                                        <p:tgtEl>
                                          <p:spTgt spid="5"/>
                                        </p:tgtEl>
                                        <p:attrNameLst>
                                          <p:attrName>r</p:attrName>
                                        </p:attrNameLst>
                                      </p:cBhvr>
                                    </p:animRot>
                                    <p:animRot by="240000">
                                      <p:cBhvr>
                                        <p:cTn id="29" dur="200" fill="hold">
                                          <p:stCondLst>
                                            <p:cond delay="400"/>
                                          </p:stCondLst>
                                        </p:cTn>
                                        <p:tgtEl>
                                          <p:spTgt spid="5"/>
                                        </p:tgtEl>
                                        <p:attrNameLst>
                                          <p:attrName>r</p:attrName>
                                        </p:attrNameLst>
                                      </p:cBhvr>
                                    </p:animRot>
                                    <p:animRot by="-240000">
                                      <p:cBhvr>
                                        <p:cTn id="30" dur="200" fill="hold">
                                          <p:stCondLst>
                                            <p:cond delay="600"/>
                                          </p:stCondLst>
                                        </p:cTn>
                                        <p:tgtEl>
                                          <p:spTgt spid="5"/>
                                        </p:tgtEl>
                                        <p:attrNameLst>
                                          <p:attrName>r</p:attrName>
                                        </p:attrNameLst>
                                      </p:cBhvr>
                                    </p:animRot>
                                    <p:animRot by="120000">
                                      <p:cBhvr>
                                        <p:cTn id="31" dur="200" fill="hold">
                                          <p:stCondLst>
                                            <p:cond delay="800"/>
                                          </p:stCondLst>
                                        </p:cTn>
                                        <p:tgtEl>
                                          <p:spTgt spid="5"/>
                                        </p:tgtEl>
                                        <p:attrNameLst>
                                          <p:attrName>r</p:attrName>
                                        </p:attrNameLst>
                                      </p:cBhvr>
                                    </p:animRot>
                                  </p:childTnLst>
                                </p:cTn>
                              </p:par>
                              <p:par>
                                <p:cTn id="32" presetID="26" presetClass="emph" presetSubtype="0" fill="hold" grpId="0" nodeType="withEffect">
                                  <p:stCondLst>
                                    <p:cond delay="1000"/>
                                  </p:stCondLst>
                                  <p:childTnLst>
                                    <p:animEffect transition="out" filter="fade">
                                      <p:cBhvr>
                                        <p:cTn id="33" dur="500" tmFilter="0, 0; .2, .5; .8, .5; 1, 0"/>
                                        <p:tgtEl>
                                          <p:spTgt spid="7"/>
                                        </p:tgtEl>
                                      </p:cBhvr>
                                    </p:animEffect>
                                    <p:animScale>
                                      <p:cBhvr>
                                        <p:cTn id="34" dur="250" autoRev="1" fill="hold"/>
                                        <p:tgtEl>
                                          <p:spTgt spid="7"/>
                                        </p:tgtEl>
                                      </p:cBhvr>
                                      <p:by x="105000" y="105000"/>
                                    </p:animScale>
                                  </p:childTnLst>
                                </p:cTn>
                              </p:par>
                              <p:par>
                                <p:cTn id="35" presetID="32" presetClass="emph" presetSubtype="0" fill="hold" grpId="1" nodeType="withEffect">
                                  <p:stCondLst>
                                    <p:cond delay="1000"/>
                                  </p:stCondLst>
                                  <p:childTnLst>
                                    <p:animRot by="120000">
                                      <p:cBhvr>
                                        <p:cTn id="36" dur="100" fill="hold">
                                          <p:stCondLst>
                                            <p:cond delay="0"/>
                                          </p:stCondLst>
                                        </p:cTn>
                                        <p:tgtEl>
                                          <p:spTgt spid="7"/>
                                        </p:tgtEl>
                                        <p:attrNameLst>
                                          <p:attrName>r</p:attrName>
                                        </p:attrNameLst>
                                      </p:cBhvr>
                                    </p:animRot>
                                    <p:animRot by="-240000">
                                      <p:cBhvr>
                                        <p:cTn id="37" dur="200" fill="hold">
                                          <p:stCondLst>
                                            <p:cond delay="200"/>
                                          </p:stCondLst>
                                        </p:cTn>
                                        <p:tgtEl>
                                          <p:spTgt spid="7"/>
                                        </p:tgtEl>
                                        <p:attrNameLst>
                                          <p:attrName>r</p:attrName>
                                        </p:attrNameLst>
                                      </p:cBhvr>
                                    </p:animRot>
                                    <p:animRot by="240000">
                                      <p:cBhvr>
                                        <p:cTn id="38" dur="200" fill="hold">
                                          <p:stCondLst>
                                            <p:cond delay="400"/>
                                          </p:stCondLst>
                                        </p:cTn>
                                        <p:tgtEl>
                                          <p:spTgt spid="7"/>
                                        </p:tgtEl>
                                        <p:attrNameLst>
                                          <p:attrName>r</p:attrName>
                                        </p:attrNameLst>
                                      </p:cBhvr>
                                    </p:animRot>
                                    <p:animRot by="-240000">
                                      <p:cBhvr>
                                        <p:cTn id="39" dur="200" fill="hold">
                                          <p:stCondLst>
                                            <p:cond delay="600"/>
                                          </p:stCondLst>
                                        </p:cTn>
                                        <p:tgtEl>
                                          <p:spTgt spid="7"/>
                                        </p:tgtEl>
                                        <p:attrNameLst>
                                          <p:attrName>r</p:attrName>
                                        </p:attrNameLst>
                                      </p:cBhvr>
                                    </p:animRot>
                                    <p:animRot by="120000">
                                      <p:cBhvr>
                                        <p:cTn id="40" dur="200" fill="hold">
                                          <p:stCondLst>
                                            <p:cond delay="800"/>
                                          </p:stCondLst>
                                        </p:cTn>
                                        <p:tgtEl>
                                          <p:spTgt spid="7"/>
                                        </p:tgtEl>
                                        <p:attrNameLst>
                                          <p:attrName>r</p:attrName>
                                        </p:attrNameLst>
                                      </p:cBhvr>
                                    </p:animRot>
                                  </p:childTnLst>
                                </p:cTn>
                              </p:par>
                              <p:par>
                                <p:cTn id="41" presetID="26" presetClass="emph" presetSubtype="0" fill="hold" grpId="0" nodeType="withEffect">
                                  <p:stCondLst>
                                    <p:cond delay="0"/>
                                  </p:stCondLst>
                                  <p:childTnLst>
                                    <p:animEffect transition="out" filter="fade">
                                      <p:cBhvr>
                                        <p:cTn id="42" dur="250" tmFilter="0, 0; .2, .5; .8, .5; 1, 0"/>
                                        <p:tgtEl>
                                          <p:spTgt spid="9"/>
                                        </p:tgtEl>
                                      </p:cBhvr>
                                    </p:animEffect>
                                    <p:animScale>
                                      <p:cBhvr>
                                        <p:cTn id="43" dur="125" autoRev="1" fill="hold"/>
                                        <p:tgtEl>
                                          <p:spTgt spid="9"/>
                                        </p:tgtEl>
                                      </p:cBhvr>
                                      <p:by x="105000" y="105000"/>
                                    </p:animScale>
                                  </p:childTnLst>
                                </p:cTn>
                              </p:par>
                              <p:par>
                                <p:cTn id="44" presetID="32" presetClass="emph" presetSubtype="0" fill="hold" grpId="1" nodeType="withEffect">
                                  <p:stCondLst>
                                    <p:cond delay="500"/>
                                  </p:stCondLst>
                                  <p:childTnLst>
                                    <p:animRot by="120000">
                                      <p:cBhvr>
                                        <p:cTn id="45" dur="100" fill="hold">
                                          <p:stCondLst>
                                            <p:cond delay="0"/>
                                          </p:stCondLst>
                                        </p:cTn>
                                        <p:tgtEl>
                                          <p:spTgt spid="9"/>
                                        </p:tgtEl>
                                        <p:attrNameLst>
                                          <p:attrName>r</p:attrName>
                                        </p:attrNameLst>
                                      </p:cBhvr>
                                    </p:animRot>
                                    <p:animRot by="-240000">
                                      <p:cBhvr>
                                        <p:cTn id="46" dur="200" fill="hold">
                                          <p:stCondLst>
                                            <p:cond delay="200"/>
                                          </p:stCondLst>
                                        </p:cTn>
                                        <p:tgtEl>
                                          <p:spTgt spid="9"/>
                                        </p:tgtEl>
                                        <p:attrNameLst>
                                          <p:attrName>r</p:attrName>
                                        </p:attrNameLst>
                                      </p:cBhvr>
                                    </p:animRot>
                                    <p:animRot by="240000">
                                      <p:cBhvr>
                                        <p:cTn id="47" dur="200" fill="hold">
                                          <p:stCondLst>
                                            <p:cond delay="400"/>
                                          </p:stCondLst>
                                        </p:cTn>
                                        <p:tgtEl>
                                          <p:spTgt spid="9"/>
                                        </p:tgtEl>
                                        <p:attrNameLst>
                                          <p:attrName>r</p:attrName>
                                        </p:attrNameLst>
                                      </p:cBhvr>
                                    </p:animRot>
                                    <p:animRot by="-240000">
                                      <p:cBhvr>
                                        <p:cTn id="48" dur="200" fill="hold">
                                          <p:stCondLst>
                                            <p:cond delay="600"/>
                                          </p:stCondLst>
                                        </p:cTn>
                                        <p:tgtEl>
                                          <p:spTgt spid="9"/>
                                        </p:tgtEl>
                                        <p:attrNameLst>
                                          <p:attrName>r</p:attrName>
                                        </p:attrNameLst>
                                      </p:cBhvr>
                                    </p:animRot>
                                    <p:animRot by="120000">
                                      <p:cBhvr>
                                        <p:cTn id="49" dur="200" fill="hold">
                                          <p:stCondLst>
                                            <p:cond delay="800"/>
                                          </p:stCondLst>
                                        </p:cTn>
                                        <p:tgtEl>
                                          <p:spTgt spid="9"/>
                                        </p:tgtEl>
                                        <p:attrNameLst>
                                          <p:attrName>r</p:attrName>
                                        </p:attrNameLst>
                                      </p:cBhvr>
                                    </p:animRot>
                                  </p:childTnLst>
                                </p:cTn>
                              </p:par>
                              <p:par>
                                <p:cTn id="50" presetID="26" presetClass="emph" presetSubtype="0" fill="hold" grpId="0" nodeType="withEffect">
                                  <p:stCondLst>
                                    <p:cond delay="0"/>
                                  </p:stCondLst>
                                  <p:childTnLst>
                                    <p:animEffect transition="out" filter="fade">
                                      <p:cBhvr>
                                        <p:cTn id="51" dur="1000" tmFilter="0, 0; .2, .5; .8, .5; 1, 0"/>
                                        <p:tgtEl>
                                          <p:spTgt spid="10"/>
                                        </p:tgtEl>
                                      </p:cBhvr>
                                    </p:animEffect>
                                    <p:animScale>
                                      <p:cBhvr>
                                        <p:cTn id="52" dur="500" autoRev="1" fill="hold"/>
                                        <p:tgtEl>
                                          <p:spTgt spid="10"/>
                                        </p:tgtEl>
                                      </p:cBhvr>
                                      <p:by x="105000" y="105000"/>
                                    </p:animScale>
                                  </p:childTnLst>
                                </p:cTn>
                              </p:par>
                              <p:par>
                                <p:cTn id="53" presetID="32" presetClass="emph" presetSubtype="0" fill="hold" grpId="1" nodeType="withEffect">
                                  <p:stCondLst>
                                    <p:cond delay="50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22310"/>
            <a:ext cx="4419600" cy="3451311"/>
          </a:xfrm>
          <a:prstGeom prst="roundRect">
            <a:avLst>
              <a:gd name="adj" fmla="val 0"/>
            </a:avLst>
          </a:prstGeom>
          <a:blipFill>
            <a:blip r:embed="rId2">
              <a:extLst>
                <a:ext uri="{BEBA8EAE-BF5A-486C-A8C5-ECC9F3942E4B}">
                  <a14:imgProps xmlns:a14="http://schemas.microsoft.com/office/drawing/2010/main">
                    <a14:imgLayer r:embed="rId3">
                      <a14:imgEffect>
                        <a14:sharpenSoften amount="26000"/>
                      </a14:imgEffect>
                      <a14:imgEffect>
                        <a14:colorTemperature colorTemp="5875"/>
                      </a14:imgEffect>
                      <a14:imgEffect>
                        <a14:saturation sat="90000"/>
                      </a14:imgEffect>
                      <a14:imgEffect>
                        <a14:brightnessContrast bright="3000" contrast="16000"/>
                      </a14:imgEffect>
                    </a14:imgLayer>
                  </a14:imgProps>
                </a:ext>
                <a:ext uri="{28A0092B-C50C-407E-A947-70E740481C1C}">
                  <a14:useLocalDpi xmlns:a14="http://schemas.microsoft.com/office/drawing/2010/main" val="0"/>
                </a:ext>
              </a:extLst>
            </a:blip>
            <a:srcRect/>
            <a:stretch>
              <a:fillRect l="-2000" r="-2000"/>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7" name="Rounded Rectangle 6"/>
          <p:cNvSpPr/>
          <p:nvPr/>
        </p:nvSpPr>
        <p:spPr>
          <a:xfrm>
            <a:off x="4419600" y="0"/>
            <a:ext cx="4724400" cy="3429000"/>
          </a:xfrm>
          <a:prstGeom prst="roundRect">
            <a:avLst>
              <a:gd name="adj" fmla="val 0"/>
            </a:avLst>
          </a:prstGeom>
          <a:blipFill>
            <a:blip r:embed="rId4">
              <a:extLst>
                <a:ext uri="{BEBA8EAE-BF5A-486C-A8C5-ECC9F3942E4B}">
                  <a14:imgProps xmlns:a14="http://schemas.microsoft.com/office/drawing/2010/main">
                    <a14:imgLayer r:embed="rId5">
                      <a14:imgEffect>
                        <a14:sharpenSoften amount="10000"/>
                      </a14:imgEffect>
                      <a14:imgEffect>
                        <a14:colorTemperature colorTemp="5375"/>
                      </a14:imgEffect>
                      <a14:imgEffect>
                        <a14:saturation sat="135000"/>
                      </a14:imgEffect>
                      <a14:imgEffect>
                        <a14:brightnessContrast bright="10000" contrast="26000"/>
                      </a14:imgEffect>
                    </a14:imgLayer>
                  </a14:imgProps>
                </a:ext>
                <a:ext uri="{28A0092B-C50C-407E-A947-70E740481C1C}">
                  <a14:useLocalDpi xmlns:a14="http://schemas.microsoft.com/office/drawing/2010/main" val="0"/>
                </a:ext>
              </a:extLst>
            </a:blip>
            <a:srcRect/>
            <a:stretch>
              <a:fillRect t="-4000" b="-4000"/>
            </a:stretch>
          </a:blipFill>
          <a:ln>
            <a:noFill/>
          </a:ln>
          <a:effectLst/>
          <a:scene3d>
            <a:camera prst="orthographicFront">
              <a:rot lat="0" lon="0" rev="0"/>
            </a:camera>
            <a:lightRig rig="contrasting" dir="t">
              <a:rot lat="0" lon="0" rev="7800000"/>
            </a:lightRig>
          </a:scene3d>
          <a:sp3d>
            <a:bevelT w="139700" h="139700"/>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8" name="Rounded Rectangle 7"/>
          <p:cNvSpPr/>
          <p:nvPr/>
        </p:nvSpPr>
        <p:spPr>
          <a:xfrm>
            <a:off x="-14906" y="3429000"/>
            <a:ext cx="4434506" cy="3429000"/>
          </a:xfrm>
          <a:prstGeom prst="roundRect">
            <a:avLst>
              <a:gd name="adj" fmla="val 0"/>
            </a:avLst>
          </a:prstGeom>
          <a:blipFill>
            <a:blip r:embed="rId6">
              <a:extLst>
                <a:ext uri="{BEBA8EAE-BF5A-486C-A8C5-ECC9F3942E4B}">
                  <a14:imgProps xmlns:a14="http://schemas.microsoft.com/office/drawing/2010/main">
                    <a14:imgLayer r:embed="rId7">
                      <a14:imgEffect>
                        <a14:colorTemperature colorTemp="6000"/>
                      </a14:imgEffect>
                      <a14:imgEffect>
                        <a14:saturation sat="145000"/>
                      </a14:imgEffect>
                      <a14:imgEffect>
                        <a14:brightnessContrast contrast="18000"/>
                      </a14:imgEffect>
                    </a14:imgLayer>
                  </a14:imgProps>
                </a:ext>
                <a:ext uri="{28A0092B-C50C-407E-A947-70E740481C1C}">
                  <a14:useLocalDpi xmlns:a14="http://schemas.microsoft.com/office/drawing/2010/main" val="0"/>
                </a:ext>
              </a:extLst>
            </a:blip>
            <a:srcRect/>
            <a:stretch>
              <a:fillRect l="-1000" r="-1000"/>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9" name="Rounded Rectangle 8"/>
          <p:cNvSpPr/>
          <p:nvPr/>
        </p:nvSpPr>
        <p:spPr>
          <a:xfrm>
            <a:off x="4419600" y="3429000"/>
            <a:ext cx="4724400" cy="3429000"/>
          </a:xfrm>
          <a:prstGeom prst="roundRect">
            <a:avLst>
              <a:gd name="adj" fmla="val 0"/>
            </a:avLst>
          </a:prstGeom>
          <a:blipFill>
            <a:blip r:embed="rId8">
              <a:extLst>
                <a:ext uri="{BEBA8EAE-BF5A-486C-A8C5-ECC9F3942E4B}">
                  <a14:imgProps xmlns:a14="http://schemas.microsoft.com/office/drawing/2010/main">
                    <a14:imgLayer r:embed="rId9">
                      <a14:imgEffect>
                        <a14:colorTemperature colorTemp="7875"/>
                      </a14:imgEffect>
                      <a14:imgEffect>
                        <a14:brightnessContrast bright="11000" contrast="18000"/>
                      </a14:imgEffect>
                    </a14:imgLayer>
                  </a14:imgProps>
                </a:ext>
                <a:ext uri="{28A0092B-C50C-407E-A947-70E740481C1C}">
                  <a14:useLocalDpi xmlns:a14="http://schemas.microsoft.com/office/drawing/2010/main" val="0"/>
                </a:ext>
              </a:extLst>
            </a:blip>
            <a:srcRect/>
            <a:stretch>
              <a:fillRect t="-6000" b="-6000"/>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2759526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03-03 at 1.42.16 PM.png"/>
          <p:cNvPicPr>
            <a:picLocks noChangeAspect="1"/>
          </p:cNvPicPr>
          <p:nvPr/>
        </p:nvPicPr>
        <p:blipFill>
          <a:blip r:embed="rId2">
            <a:extLst>
              <a:ext uri="{BEBA8EAE-BF5A-486C-A8C5-ECC9F3942E4B}">
                <a14:imgProps xmlns:a14="http://schemas.microsoft.com/office/drawing/2010/main">
                  <a14:imgLayer r:embed="rId3">
                    <a14:imgEffect>
                      <a14:colorTemperature colorTemp="10500"/>
                    </a14:imgEffect>
                    <a14:imgEffect>
                      <a14:saturation sat="130000"/>
                    </a14:imgEffect>
                    <a14:imgEffect>
                      <a14:brightnessContrast contrast="29000"/>
                    </a14:imgEffect>
                  </a14:imgLayer>
                </a14:imgProps>
              </a:ext>
              <a:ext uri="{28A0092B-C50C-407E-A947-70E740481C1C}">
                <a14:useLocalDpi xmlns:a14="http://schemas.microsoft.com/office/drawing/2010/main" val="0"/>
              </a:ext>
            </a:extLst>
          </a:blip>
          <a:stretch>
            <a:fillRect/>
          </a:stretch>
        </p:blipFill>
        <p:spPr>
          <a:xfrm>
            <a:off x="406337" y="304800"/>
            <a:ext cx="5139701" cy="5069454"/>
          </a:xfrm>
          <a:prstGeom prst="roundRect">
            <a:avLst>
              <a:gd name="adj" fmla="val 8594"/>
            </a:avLst>
          </a:prstGeom>
          <a:solidFill>
            <a:srgbClr val="FFFFFF">
              <a:shade val="85000"/>
            </a:srgbClr>
          </a:solidFill>
          <a:ln w="174625" cmpd="sng">
            <a:solidFill>
              <a:schemeClr val="tx2">
                <a:lumMod val="50000"/>
              </a:schemeClr>
            </a:solidFill>
          </a:ln>
          <a:effectLst>
            <a:outerShdw blurRad="165100" dir="14880000" sy="23000" kx="-1200000" algn="bl" rotWithShape="0">
              <a:prstClr val="black">
                <a:alpha val="24000"/>
              </a:prstClr>
            </a:outerShdw>
          </a:effectLst>
        </p:spPr>
      </p:pic>
      <p:sp>
        <p:nvSpPr>
          <p:cNvPr id="6" name="Donut 5"/>
          <p:cNvSpPr/>
          <p:nvPr/>
        </p:nvSpPr>
        <p:spPr>
          <a:xfrm>
            <a:off x="1676401" y="1905001"/>
            <a:ext cx="1832819" cy="1607501"/>
          </a:xfrm>
          <a:prstGeom prst="donut">
            <a:avLst>
              <a:gd name="adj" fmla="val 9560"/>
            </a:avLst>
          </a:prstGeom>
          <a:solidFill>
            <a:srgbClr val="AB0505"/>
          </a:solidFill>
          <a:ln>
            <a:solidFill>
              <a:srgbClr val="E71D1D"/>
            </a:solidFill>
          </a:ln>
        </p:spPr>
        <p:style>
          <a:lnRef idx="1">
            <a:schemeClr val="accent2"/>
          </a:lnRef>
          <a:fillRef idx="3">
            <a:schemeClr val="accent2"/>
          </a:fillRef>
          <a:effectRef idx="2">
            <a:schemeClr val="accent2"/>
          </a:effectRef>
          <a:fontRef idx="minor">
            <a:schemeClr val="lt1"/>
          </a:fontRef>
        </p:style>
        <p:txBody>
          <a:bodyPr lIns="91435" tIns="45718" rIns="91435" bIns="45718" rtlCol="0" anchor="ctr"/>
          <a:lstStyle/>
          <a:p>
            <a:pPr algn="ctr"/>
            <a:endParaRPr lang="en-US">
              <a:solidFill>
                <a:schemeClr val="tx1"/>
              </a:solidFill>
            </a:endParaRPr>
          </a:p>
        </p:txBody>
      </p:sp>
      <p:sp>
        <p:nvSpPr>
          <p:cNvPr id="5" name="TextBox 4"/>
          <p:cNvSpPr txBox="1"/>
          <p:nvPr/>
        </p:nvSpPr>
        <p:spPr>
          <a:xfrm>
            <a:off x="1981201" y="5534560"/>
            <a:ext cx="6102953" cy="1323439"/>
          </a:xfrm>
          <a:prstGeom prst="rect">
            <a:avLst/>
          </a:prstGeom>
          <a:noFill/>
        </p:spPr>
        <p:txBody>
          <a:bodyPr wrap="none" lIns="91435" tIns="45718" rIns="91435" bIns="45718" rtlCol="0">
            <a:spAutoFit/>
          </a:bodyPr>
          <a:lstStyle/>
          <a:p>
            <a:r>
              <a:rPr lang="en-US" sz="8000" b="1" dirty="0">
                <a:solidFill>
                  <a:srgbClr val="C00000"/>
                </a:solidFill>
                <a:effectLst>
                  <a:outerShdw blurRad="38100" dist="38100" dir="2700000" algn="tl">
                    <a:srgbClr val="000000">
                      <a:alpha val="43137"/>
                    </a:srgbClr>
                  </a:outerShdw>
                </a:effectLst>
                <a:latin typeface="Bauhaus 93" pitchFamily="82" charset="0"/>
                <a:cs typeface="AngsanaUPC" pitchFamily="18" charset="-34"/>
              </a:rPr>
              <a:t>L</a:t>
            </a:r>
            <a:r>
              <a:rPr lang="en-US" sz="7200" b="1" dirty="0">
                <a:solidFill>
                  <a:srgbClr val="C00000"/>
                </a:solidFill>
                <a:effectLst>
                  <a:outerShdw blurRad="38100" dist="38100" dir="2700000" algn="tl">
                    <a:srgbClr val="000000">
                      <a:alpha val="43137"/>
                    </a:srgbClr>
                  </a:outerShdw>
                </a:effectLst>
                <a:latin typeface="Bauhaus 93" pitchFamily="82" charset="0"/>
                <a:cs typeface="AngsanaUPC" pitchFamily="18" charset="-34"/>
              </a:rPr>
              <a:t> </a:t>
            </a:r>
            <a:r>
              <a:rPr lang="en-US" sz="7200" b="1" dirty="0">
                <a:solidFill>
                  <a:schemeClr val="accent1">
                    <a:lumMod val="50000"/>
                  </a:schemeClr>
                </a:solidFill>
                <a:effectLst>
                  <a:outerShdw blurRad="38100" dist="38100" dir="2700000" algn="tl">
                    <a:srgbClr val="000000">
                      <a:alpha val="43137"/>
                    </a:srgbClr>
                  </a:outerShdw>
                </a:effectLst>
                <a:latin typeface="Bauhaus 93" pitchFamily="82" charset="0"/>
                <a:cs typeface="AngsanaUPC" pitchFamily="18" charset="-34"/>
              </a:rPr>
              <a:t>O</a:t>
            </a:r>
            <a:r>
              <a:rPr lang="en-US" sz="7200" b="1" dirty="0">
                <a:solidFill>
                  <a:srgbClr val="C00000"/>
                </a:solidFill>
                <a:effectLst>
                  <a:outerShdw blurRad="38100" dist="38100" dir="2700000" algn="tl">
                    <a:srgbClr val="000000">
                      <a:alpha val="43137"/>
                    </a:srgbClr>
                  </a:outerShdw>
                </a:effectLst>
                <a:latin typeface="Bauhaus 93" pitchFamily="82" charset="0"/>
                <a:cs typeface="AngsanaUPC" pitchFamily="18" charset="-34"/>
              </a:rPr>
              <a:t> C A T I </a:t>
            </a:r>
            <a:r>
              <a:rPr lang="en-US" sz="7200" b="1" dirty="0">
                <a:solidFill>
                  <a:schemeClr val="accent1">
                    <a:lumMod val="50000"/>
                  </a:schemeClr>
                </a:solidFill>
                <a:effectLst>
                  <a:outerShdw blurRad="38100" dist="38100" dir="2700000" algn="tl">
                    <a:srgbClr val="000000">
                      <a:alpha val="43137"/>
                    </a:srgbClr>
                  </a:outerShdw>
                </a:effectLst>
                <a:latin typeface="Bauhaus 93" pitchFamily="82" charset="0"/>
                <a:cs typeface="AngsanaUPC" pitchFamily="18" charset="-34"/>
              </a:rPr>
              <a:t>O</a:t>
            </a:r>
            <a:r>
              <a:rPr lang="en-US" sz="7200" b="1" dirty="0">
                <a:solidFill>
                  <a:srgbClr val="C00000"/>
                </a:solidFill>
                <a:effectLst>
                  <a:outerShdw blurRad="38100" dist="38100" dir="2700000" algn="tl">
                    <a:srgbClr val="000000">
                      <a:alpha val="43137"/>
                    </a:srgbClr>
                  </a:outerShdw>
                </a:effectLst>
                <a:latin typeface="Bauhaus 93" pitchFamily="82" charset="0"/>
                <a:cs typeface="AngsanaUPC" pitchFamily="18" charset="-34"/>
              </a:rPr>
              <a:t> N</a:t>
            </a:r>
          </a:p>
        </p:txBody>
      </p:sp>
    </p:spTree>
    <p:extLst>
      <p:ext uri="{BB962C8B-B14F-4D97-AF65-F5344CB8AC3E}">
        <p14:creationId xmlns:p14="http://schemas.microsoft.com/office/powerpoint/2010/main" val="70040068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394788"/>
            <a:ext cx="9144000" cy="3463212"/>
          </a:xfrm>
        </p:spPr>
        <p:txBody>
          <a:bodyPr>
            <a:noAutofit/>
          </a:bodyPr>
          <a:lstStyle/>
          <a:p>
            <a:r>
              <a:rPr lang="en-US" sz="13800" b="1" dirty="0" smtClean="0">
                <a:solidFill>
                  <a:schemeClr val="tx2">
                    <a:lumMod val="50000"/>
                  </a:schemeClr>
                </a:solidFill>
                <a:effectLst>
                  <a:outerShdw blurRad="38100" dist="38100" dir="2700000" algn="tl">
                    <a:srgbClr val="000000">
                      <a:alpha val="43137"/>
                    </a:srgbClr>
                  </a:outerShdw>
                </a:effectLst>
                <a:latin typeface="Bauhaus 93" pitchFamily="82" charset="0"/>
              </a:rPr>
              <a:t>Our Team</a:t>
            </a:r>
            <a:endParaRPr lang="en-US" sz="13800" b="1" dirty="0">
              <a:solidFill>
                <a:schemeClr val="tx2">
                  <a:lumMod val="50000"/>
                </a:schemeClr>
              </a:solidFill>
              <a:effectLst>
                <a:outerShdw blurRad="38100" dist="38100" dir="2700000" algn="tl">
                  <a:srgbClr val="000000">
                    <a:alpha val="43137"/>
                  </a:srgbClr>
                </a:outerShdw>
              </a:effectLst>
              <a:latin typeface="Bauhaus 93" pitchFamily="82" charset="0"/>
            </a:endParaRPr>
          </a:p>
        </p:txBody>
      </p:sp>
      <p:sp>
        <p:nvSpPr>
          <p:cNvPr id="3" name="Subtitle 2"/>
          <p:cNvSpPr>
            <a:spLocks noGrp="1"/>
          </p:cNvSpPr>
          <p:nvPr>
            <p:ph type="subTitle" idx="1"/>
          </p:nvPr>
        </p:nvSpPr>
        <p:spPr>
          <a:xfrm>
            <a:off x="5306226" y="1905000"/>
            <a:ext cx="3429000" cy="2514600"/>
          </a:xfrm>
        </p:spPr>
        <p:txBody>
          <a:bodyPr>
            <a:normAutofit/>
          </a:bodyPr>
          <a:lstStyle/>
          <a:p>
            <a:pPr algn="l"/>
            <a:r>
              <a:rPr lang="en-US" sz="3400" dirty="0" smtClean="0">
                <a:solidFill>
                  <a:schemeClr val="bg1"/>
                </a:solidFill>
              </a:rPr>
              <a:t>	</a:t>
            </a:r>
            <a:endParaRPr lang="en-US" dirty="0" smtClean="0">
              <a:solidFill>
                <a:schemeClr val="bg1"/>
              </a:solidFill>
            </a:endParaRPr>
          </a:p>
        </p:txBody>
      </p:sp>
      <p:sp>
        <p:nvSpPr>
          <p:cNvPr id="4" name="TextBox 3"/>
          <p:cNvSpPr txBox="1"/>
          <p:nvPr/>
        </p:nvSpPr>
        <p:spPr>
          <a:xfrm>
            <a:off x="304800" y="762000"/>
            <a:ext cx="8534400" cy="2985433"/>
          </a:xfrm>
          <a:prstGeom prst="rect">
            <a:avLst/>
          </a:prstGeom>
          <a:noFill/>
        </p:spPr>
        <p:txBody>
          <a:bodyPr wrap="square" rtlCol="0">
            <a:spAutoFit/>
          </a:bodyPr>
          <a:lstStyle/>
          <a:p>
            <a:r>
              <a:rPr lang="en-US" sz="3200" dirty="0" smtClean="0">
                <a:solidFill>
                  <a:schemeClr val="accent5">
                    <a:lumMod val="50000"/>
                  </a:schemeClr>
                </a:solidFill>
                <a:latin typeface="Kalinga" pitchFamily="34" charset="0"/>
                <a:ea typeface="Adobe Fangsong Std R" pitchFamily="18" charset="-128"/>
                <a:cs typeface="Kalinga" pitchFamily="34" charset="0"/>
              </a:rPr>
              <a:t>Chief Executive Officer……..Vincent Lau</a:t>
            </a:r>
          </a:p>
          <a:p>
            <a:r>
              <a:rPr lang="en-US" sz="3200" dirty="0" smtClean="0">
                <a:solidFill>
                  <a:schemeClr val="accent5">
                    <a:lumMod val="50000"/>
                  </a:schemeClr>
                </a:solidFill>
                <a:latin typeface="Kalinga" pitchFamily="34" charset="0"/>
                <a:ea typeface="Adobe Fangsong Std R" pitchFamily="18" charset="-128"/>
                <a:cs typeface="Kalinga" pitchFamily="34" charset="0"/>
              </a:rPr>
              <a:t>Chief Marketing Officer…….Jessica </a:t>
            </a:r>
            <a:r>
              <a:rPr lang="en-US" sz="3200" dirty="0" err="1" smtClean="0">
                <a:solidFill>
                  <a:schemeClr val="accent5">
                    <a:lumMod val="50000"/>
                  </a:schemeClr>
                </a:solidFill>
                <a:latin typeface="Kalinga" pitchFamily="34" charset="0"/>
                <a:ea typeface="Adobe Fangsong Std R" pitchFamily="18" charset="-128"/>
                <a:cs typeface="Kalinga" pitchFamily="34" charset="0"/>
              </a:rPr>
              <a:t>Sugianto</a:t>
            </a:r>
            <a:endParaRPr lang="en-US" sz="3200" dirty="0" smtClean="0">
              <a:solidFill>
                <a:schemeClr val="accent5">
                  <a:lumMod val="50000"/>
                </a:schemeClr>
              </a:solidFill>
              <a:latin typeface="Kalinga" pitchFamily="34" charset="0"/>
              <a:ea typeface="Adobe Fangsong Std R" pitchFamily="18" charset="-128"/>
              <a:cs typeface="Kalinga" pitchFamily="34" charset="0"/>
            </a:endParaRPr>
          </a:p>
          <a:p>
            <a:r>
              <a:rPr lang="en-US" sz="3200" dirty="0" smtClean="0">
                <a:solidFill>
                  <a:schemeClr val="accent5">
                    <a:lumMod val="50000"/>
                  </a:schemeClr>
                </a:solidFill>
                <a:latin typeface="Kalinga" pitchFamily="34" charset="0"/>
                <a:ea typeface="Adobe Fangsong Std R" pitchFamily="18" charset="-128"/>
                <a:cs typeface="Kalinga" pitchFamily="34" charset="0"/>
              </a:rPr>
              <a:t>Creative Director………………..Sophia Chia</a:t>
            </a:r>
          </a:p>
          <a:p>
            <a:r>
              <a:rPr lang="en-US" sz="3200" dirty="0" smtClean="0">
                <a:solidFill>
                  <a:schemeClr val="accent5">
                    <a:lumMod val="50000"/>
                  </a:schemeClr>
                </a:solidFill>
                <a:latin typeface="Kalinga" pitchFamily="34" charset="0"/>
                <a:ea typeface="Adobe Fangsong Std R" pitchFamily="18" charset="-128"/>
                <a:cs typeface="Kalinga" pitchFamily="34" charset="0"/>
              </a:rPr>
              <a:t>Advertising Manager………..Chris Zuydhoek</a:t>
            </a:r>
            <a:endParaRPr lang="en-US" sz="3200" dirty="0">
              <a:solidFill>
                <a:schemeClr val="accent5">
                  <a:lumMod val="50000"/>
                </a:schemeClr>
              </a:solidFill>
              <a:latin typeface="Kalinga" pitchFamily="34" charset="0"/>
              <a:ea typeface="Adobe Fangsong Std R" pitchFamily="18" charset="-128"/>
              <a:cs typeface="Kalinga" pitchFamily="34" charset="0"/>
            </a:endParaRPr>
          </a:p>
          <a:p>
            <a:r>
              <a:rPr lang="en-US" sz="3200" dirty="0" smtClean="0">
                <a:solidFill>
                  <a:schemeClr val="accent5">
                    <a:lumMod val="50000"/>
                  </a:schemeClr>
                </a:solidFill>
                <a:latin typeface="Kalinga" pitchFamily="34" charset="0"/>
                <a:ea typeface="Adobe Fangsong Std R" pitchFamily="18" charset="-128"/>
                <a:cs typeface="Kalinga" pitchFamily="34" charset="0"/>
              </a:rPr>
              <a:t>Chief Financial Officer………Matthew Li</a:t>
            </a:r>
          </a:p>
          <a:p>
            <a:r>
              <a:rPr lang="en-US" sz="2800" dirty="0" smtClean="0">
                <a:solidFill>
                  <a:schemeClr val="bg1"/>
                </a:solidFill>
              </a:rPr>
              <a:t> </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1525965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mensions2.jpg"/>
          <p:cNvPicPr>
            <a:picLocks noChangeAspect="1"/>
          </p:cNvPicPr>
          <p:nvPr/>
        </p:nvPicPr>
        <p:blipFill>
          <a:blip r:embed="rId2" cstate="print">
            <a:extLst>
              <a:ext uri="{BEBA8EAE-BF5A-486C-A8C5-ECC9F3942E4B}">
                <a14:imgProps xmlns:a14="http://schemas.microsoft.com/office/drawing/2010/main">
                  <a14:imgLayer r:embed="rId3">
                    <a14:imgEffect>
                      <a14:artisticChalkSketch trans="39000"/>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52401" y="0"/>
            <a:ext cx="6781800" cy="6858000"/>
          </a:xfrm>
          <a:prstGeom prst="rect">
            <a:avLst/>
          </a:prstGeom>
        </p:spPr>
      </p:pic>
      <p:sp>
        <p:nvSpPr>
          <p:cNvPr id="7" name="TextBox 6"/>
          <p:cNvSpPr txBox="1"/>
          <p:nvPr/>
        </p:nvSpPr>
        <p:spPr>
          <a:xfrm>
            <a:off x="7656202" y="19884"/>
            <a:ext cx="685800" cy="4708981"/>
          </a:xfrm>
          <a:prstGeom prst="rect">
            <a:avLst/>
          </a:prstGeom>
          <a:noFill/>
        </p:spPr>
        <p:txBody>
          <a:bodyPr wrap="square" lIns="91435" tIns="45718" rIns="91435" bIns="45718" rtlCol="0">
            <a:spAutoFit/>
          </a:bodyPr>
          <a:lstStyle/>
          <a:p>
            <a:r>
              <a:rPr lang="en-US" sz="6000" b="1" dirty="0">
                <a:solidFill>
                  <a:srgbClr val="CCCC00"/>
                </a:solidFill>
                <a:effectLst>
                  <a:outerShdw blurRad="38100" dist="38100" dir="2700000" algn="tl">
                    <a:srgbClr val="000000">
                      <a:alpha val="43137"/>
                    </a:srgbClr>
                  </a:outerShdw>
                </a:effectLst>
                <a:latin typeface="Bodoni MT Black" pitchFamily="18" charset="0"/>
                <a:cs typeface="Aparajita" pitchFamily="34" charset="0"/>
              </a:rPr>
              <a:t>F</a:t>
            </a:r>
          </a:p>
          <a:p>
            <a:r>
              <a:rPr lang="en-US" sz="6000" b="1" dirty="0">
                <a:solidFill>
                  <a:srgbClr val="CCCC00"/>
                </a:solidFill>
                <a:effectLst>
                  <a:outerShdw blurRad="38100" dist="38100" dir="2700000" algn="tl">
                    <a:srgbClr val="000000">
                      <a:alpha val="43137"/>
                    </a:srgbClr>
                  </a:outerShdw>
                </a:effectLst>
                <a:latin typeface="Bodoni MT Black" pitchFamily="18" charset="0"/>
                <a:cs typeface="Aparajita" pitchFamily="34" charset="0"/>
              </a:rPr>
              <a:t>LOOR</a:t>
            </a:r>
          </a:p>
        </p:txBody>
      </p:sp>
      <p:sp>
        <p:nvSpPr>
          <p:cNvPr id="8" name="TextBox 7"/>
          <p:cNvSpPr txBox="1"/>
          <p:nvPr/>
        </p:nvSpPr>
        <p:spPr>
          <a:xfrm>
            <a:off x="8323729" y="3657601"/>
            <a:ext cx="685800" cy="2800767"/>
          </a:xfrm>
          <a:prstGeom prst="rect">
            <a:avLst/>
          </a:prstGeom>
          <a:noFill/>
        </p:spPr>
        <p:txBody>
          <a:bodyPr wrap="square" lIns="91435" tIns="45718" rIns="91435" bIns="45718" rtlCol="0">
            <a:spAutoFit/>
          </a:bodyPr>
          <a:lstStyle/>
          <a:p>
            <a:r>
              <a:rPr lang="en-US" sz="4400" b="1" dirty="0">
                <a:effectLst>
                  <a:outerShdw blurRad="38100" dist="38100" dir="2700000" algn="tl">
                    <a:srgbClr val="000000">
                      <a:alpha val="43137"/>
                    </a:srgbClr>
                  </a:outerShdw>
                </a:effectLst>
                <a:latin typeface="Bodoni MT Black" pitchFamily="18" charset="0"/>
                <a:cs typeface="Aparajita" pitchFamily="34" charset="0"/>
              </a:rPr>
              <a:t>PLAN</a:t>
            </a:r>
          </a:p>
        </p:txBody>
      </p:sp>
      <p:cxnSp>
        <p:nvCxnSpPr>
          <p:cNvPr id="10" name="Straight Connector 9"/>
          <p:cNvCxnSpPr/>
          <p:nvPr/>
        </p:nvCxnSpPr>
        <p:spPr>
          <a:xfrm flipH="1">
            <a:off x="762001" y="3352800"/>
            <a:ext cx="990600" cy="0"/>
          </a:xfrm>
          <a:prstGeom prst="line">
            <a:avLst/>
          </a:prstGeom>
          <a:ln w="3810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675085" y="3886200"/>
            <a:ext cx="1077515" cy="0"/>
          </a:xfrm>
          <a:prstGeom prst="line">
            <a:avLst/>
          </a:prstGeom>
          <a:ln w="38100" cmpd="sng">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619107" y="5791200"/>
            <a:ext cx="782587" cy="1200329"/>
          </a:xfrm>
          <a:prstGeom prst="rect">
            <a:avLst/>
          </a:prstGeom>
          <a:noFill/>
        </p:spPr>
        <p:txBody>
          <a:bodyPr wrap="none" lIns="91435" tIns="45718" rIns="91435" bIns="45718" rtlCol="0">
            <a:spAutoFit/>
          </a:bodyPr>
          <a:lstStyle/>
          <a:p>
            <a:r>
              <a:rPr lang="en-US" sz="7200" b="1" dirty="0">
                <a:latin typeface="Broadway" pitchFamily="82" charset="0"/>
              </a:rPr>
              <a:t>1</a:t>
            </a:r>
          </a:p>
        </p:txBody>
      </p:sp>
      <p:sp>
        <p:nvSpPr>
          <p:cNvPr id="14" name="TextBox 13"/>
          <p:cNvSpPr txBox="1"/>
          <p:nvPr/>
        </p:nvSpPr>
        <p:spPr>
          <a:xfrm>
            <a:off x="6553200" y="3648854"/>
            <a:ext cx="914400" cy="1200329"/>
          </a:xfrm>
          <a:prstGeom prst="rect">
            <a:avLst/>
          </a:prstGeom>
          <a:noFill/>
        </p:spPr>
        <p:txBody>
          <a:bodyPr wrap="square" lIns="91435" tIns="45718" rIns="91435" bIns="45718" rtlCol="0">
            <a:spAutoFit/>
          </a:bodyPr>
          <a:lstStyle/>
          <a:p>
            <a:r>
              <a:rPr lang="en-US" sz="7200" b="1" dirty="0">
                <a:latin typeface="Broadway" pitchFamily="82" charset="0"/>
              </a:rPr>
              <a:t>2</a:t>
            </a:r>
          </a:p>
        </p:txBody>
      </p:sp>
      <p:sp>
        <p:nvSpPr>
          <p:cNvPr id="16" name="TextBox 15"/>
          <p:cNvSpPr txBox="1"/>
          <p:nvPr/>
        </p:nvSpPr>
        <p:spPr>
          <a:xfrm>
            <a:off x="6477000" y="1295400"/>
            <a:ext cx="782587" cy="1200329"/>
          </a:xfrm>
          <a:prstGeom prst="rect">
            <a:avLst/>
          </a:prstGeom>
          <a:noFill/>
        </p:spPr>
        <p:txBody>
          <a:bodyPr wrap="none" lIns="91435" tIns="45718" rIns="91435" bIns="45718" rtlCol="0">
            <a:spAutoFit/>
          </a:bodyPr>
          <a:lstStyle/>
          <a:p>
            <a:r>
              <a:rPr lang="en-US" sz="7200" b="1" dirty="0">
                <a:latin typeface="Broadway" pitchFamily="82" charset="0"/>
              </a:rPr>
              <a:t>3</a:t>
            </a:r>
          </a:p>
        </p:txBody>
      </p:sp>
    </p:spTree>
    <p:extLst>
      <p:ext uri="{BB962C8B-B14F-4D97-AF65-F5344CB8AC3E}">
        <p14:creationId xmlns:p14="http://schemas.microsoft.com/office/powerpoint/2010/main" val="539925970"/>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360"/>
                                          </p:val>
                                        </p:tav>
                                        <p:tav tm="100000">
                                          <p:val>
                                            <p:fltVal val="0"/>
                                          </p:val>
                                        </p:tav>
                                      </p:tavLst>
                                    </p:anim>
                                    <p:animEffect transition="in" filter="fade">
                                      <p:cBhvr>
                                        <p:cTn id="10" dur="1000"/>
                                        <p:tgtEl>
                                          <p:spTgt spid="7"/>
                                        </p:tgtEl>
                                      </p:cBhvr>
                                    </p:animEffect>
                                  </p:childTnLst>
                                </p:cTn>
                              </p:par>
                              <p:par>
                                <p:cTn id="11" presetID="56" presetClass="entr" presetSubtype="0" fill="hold" grpId="0" nodeType="withEffect">
                                  <p:stCondLst>
                                    <p:cond delay="500"/>
                                  </p:stCondLst>
                                  <p:iterate type="lt">
                                    <p:tmPct val="10000"/>
                                  </p:iterate>
                                  <p:childTnLst>
                                    <p:set>
                                      <p:cBhvr>
                                        <p:cTn id="12" dur="1" fill="hold">
                                          <p:stCondLst>
                                            <p:cond delay="0"/>
                                          </p:stCondLst>
                                        </p:cTn>
                                        <p:tgtEl>
                                          <p:spTgt spid="8"/>
                                        </p:tgtEl>
                                        <p:attrNameLst>
                                          <p:attrName>style.visibility</p:attrName>
                                        </p:attrNameLst>
                                      </p:cBhvr>
                                      <p:to>
                                        <p:strVal val="visible"/>
                                      </p:to>
                                    </p:set>
                                    <p:anim by="(-#ppt_w*2)" calcmode="lin" valueType="num">
                                      <p:cBhvr rctx="PPT">
                                        <p:cTn id="13" dur="500" autoRev="1" fill="hold">
                                          <p:stCondLst>
                                            <p:cond delay="0"/>
                                          </p:stCondLst>
                                        </p:cTn>
                                        <p:tgtEl>
                                          <p:spTgt spid="8"/>
                                        </p:tgtEl>
                                        <p:attrNameLst>
                                          <p:attrName>ppt_w</p:attrName>
                                        </p:attrNameLst>
                                      </p:cBhvr>
                                    </p:anim>
                                    <p:anim by="(#ppt_w*0.50)" calcmode="lin" valueType="num">
                                      <p:cBhvr>
                                        <p:cTn id="14" dur="500" decel="50000" autoRev="1" fill="hold">
                                          <p:stCondLst>
                                            <p:cond delay="0"/>
                                          </p:stCondLst>
                                        </p:cTn>
                                        <p:tgtEl>
                                          <p:spTgt spid="8"/>
                                        </p:tgtEl>
                                        <p:attrNameLst>
                                          <p:attrName>ppt_x</p:attrName>
                                        </p:attrNameLst>
                                      </p:cBhvr>
                                    </p:anim>
                                    <p:anim from="(-#ppt_h/2)" to="(#ppt_y)" calcmode="lin" valueType="num">
                                      <p:cBhvr>
                                        <p:cTn id="15" dur="1000" fill="hold">
                                          <p:stCondLst>
                                            <p:cond delay="0"/>
                                          </p:stCondLst>
                                        </p:cTn>
                                        <p:tgtEl>
                                          <p:spTgt spid="8"/>
                                        </p:tgtEl>
                                        <p:attrNameLst>
                                          <p:attrName>ppt_y</p:attrName>
                                        </p:attrNameLst>
                                      </p:cBhvr>
                                    </p:anim>
                                    <p:animRot by="21600000">
                                      <p:cBhvr>
                                        <p:cTn id="16" dur="1000" fill="hold">
                                          <p:stCondLst>
                                            <p:cond delay="0"/>
                                          </p:stCondLst>
                                        </p:cTn>
                                        <p:tgtEl>
                                          <p:spTgt spid="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777577634"/>
              </p:ext>
            </p:extLst>
          </p:nvPr>
        </p:nvGraphicFramePr>
        <p:xfrm>
          <a:off x="1610261" y="976663"/>
          <a:ext cx="8279531"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rockband-logo.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0" y="1828800"/>
            <a:ext cx="4100688" cy="3163388"/>
          </a:xfrm>
          <a:prstGeom prst="rect">
            <a:avLst/>
          </a:prstGeom>
        </p:spPr>
      </p:pic>
    </p:spTree>
    <p:extLst>
      <p:ext uri="{BB962C8B-B14F-4D97-AF65-F5344CB8AC3E}">
        <p14:creationId xmlns:p14="http://schemas.microsoft.com/office/powerpoint/2010/main" val="3831646875"/>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mph" presetSubtype="0" fill="hold" nodeType="withEffect">
                                  <p:stCondLst>
                                    <p:cond delay="500"/>
                                  </p:stCondLst>
                                  <p:childTnLst>
                                    <p:animEffect transition="out" filter="fade">
                                      <p:cBhvr>
                                        <p:cTn id="11" dur="250" tmFilter="0, 0; .2, .5; .8, .5; 1, 0"/>
                                        <p:tgtEl>
                                          <p:spTgt spid="4"/>
                                        </p:tgtEl>
                                      </p:cBhvr>
                                    </p:animEffect>
                                    <p:animScale>
                                      <p:cBhvr>
                                        <p:cTn id="12" dur="125" autoRev="1" fill="hold"/>
                                        <p:tgtEl>
                                          <p:spTgt spid="4"/>
                                        </p:tgtEl>
                                      </p:cBhvr>
                                      <p:by x="105000" y="105000"/>
                                    </p:animScale>
                                  </p:childTnLst>
                                </p:cTn>
                              </p:par>
                            </p:childTnLst>
                          </p:cTn>
                        </p:par>
                        <p:par>
                          <p:cTn id="13" fill="hold">
                            <p:stCondLst>
                              <p:cond delay="1000"/>
                            </p:stCondLst>
                            <p:childTnLst>
                              <p:par>
                                <p:cTn id="14" presetID="26" presetClass="emph" presetSubtype="0" fill="hold" nodeType="afterEffect">
                                  <p:stCondLst>
                                    <p:cond delay="0"/>
                                  </p:stCondLst>
                                  <p:childTnLst>
                                    <p:animEffect transition="out" filter="fade">
                                      <p:cBhvr>
                                        <p:cTn id="15" dur="250" tmFilter="0, 0; .2, .5; .8, .5; 1, 0"/>
                                        <p:tgtEl>
                                          <p:spTgt spid="4"/>
                                        </p:tgtEl>
                                      </p:cBhvr>
                                    </p:animEffect>
                                    <p:animScale>
                                      <p:cBhvr>
                                        <p:cTn id="16" dur="125"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images2.fanpop.com/images/photos/6300000/Pizza-Wallpaper-pizza-6333980-1024-768.jpg"/>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371600" y="-587188"/>
            <a:ext cx="10928664" cy="8090116"/>
          </a:xfrm>
          <a:prstGeom prst="roundRect">
            <a:avLst>
              <a:gd name="adj" fmla="val 8594"/>
            </a:avLst>
          </a:prstGeom>
          <a:solidFill>
            <a:srgbClr val="FFFFFF">
              <a:shade val="85000"/>
            </a:srgbClr>
          </a:solidFill>
          <a:ln>
            <a:noFill/>
          </a:ln>
          <a:effectLst/>
          <a:extLst/>
        </p:spPr>
      </p:pic>
      <p:sp>
        <p:nvSpPr>
          <p:cNvPr id="7" name="TextBox 6"/>
          <p:cNvSpPr txBox="1"/>
          <p:nvPr/>
        </p:nvSpPr>
        <p:spPr>
          <a:xfrm>
            <a:off x="2895601" y="1703295"/>
            <a:ext cx="6035627" cy="923330"/>
          </a:xfrm>
          <a:prstGeom prst="rect">
            <a:avLst/>
          </a:prstGeom>
          <a:noFill/>
        </p:spPr>
        <p:txBody>
          <a:bodyPr wrap="none" lIns="91435" tIns="45718" rIns="91435" bIns="45718" rtlCol="0">
            <a:spAutoFit/>
          </a:bodyPr>
          <a:lstStyle/>
          <a:p>
            <a:r>
              <a:rPr lang="en-US" sz="5400" b="1" dirty="0">
                <a:ln w="17780" cmpd="sng">
                  <a:solidFill>
                    <a:srgbClr val="FFFFFF"/>
                  </a:solidFill>
                  <a:prstDash val="solid"/>
                  <a:miter lim="800000"/>
                </a:ln>
                <a:latin typeface="Bauhaus 93" pitchFamily="82" charset="0"/>
              </a:rPr>
              <a:t>FOOD AND DRINKS</a:t>
            </a:r>
          </a:p>
        </p:txBody>
      </p:sp>
    </p:spTree>
    <p:extLst>
      <p:ext uri="{BB962C8B-B14F-4D97-AF65-F5344CB8AC3E}">
        <p14:creationId xmlns:p14="http://schemas.microsoft.com/office/powerpoint/2010/main" val="23360274"/>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85047345"/>
              </p:ext>
            </p:extLst>
          </p:nvPr>
        </p:nvGraphicFramePr>
        <p:xfrm>
          <a:off x="1219200" y="1524000"/>
          <a:ext cx="6629400" cy="4699000"/>
        </p:xfrm>
        <a:graphic>
          <a:graphicData uri="http://schemas.openxmlformats.org/drawingml/2006/table">
            <a:tbl>
              <a:tblPr firstRow="1" bandRow="1">
                <a:tableStyleId>{1FECB4D8-DB02-4DC6-A0A2-4F2EBAE1DC90}</a:tableStyleId>
              </a:tblPr>
              <a:tblGrid>
                <a:gridCol w="1657350"/>
                <a:gridCol w="1657350"/>
                <a:gridCol w="1657350"/>
                <a:gridCol w="1657350"/>
              </a:tblGrid>
              <a:tr h="939800">
                <a:tc>
                  <a:txBody>
                    <a:bodyPr/>
                    <a:lstStyle/>
                    <a:p>
                      <a:endParaRPr lang="en-US" sz="1400" b="1" dirty="0">
                        <a:latin typeface="Agency FB" pitchFamily="34" charset="0"/>
                      </a:endParaRPr>
                    </a:p>
                  </a:txBody>
                  <a:tcPr>
                    <a:solidFill>
                      <a:srgbClr val="A9D53B"/>
                    </a:solidFill>
                  </a:tcPr>
                </a:tc>
                <a:tc>
                  <a:txBody>
                    <a:bodyPr/>
                    <a:lstStyle/>
                    <a:p>
                      <a:pPr algn="ctr"/>
                      <a:endParaRPr lang="en-US" sz="1700" b="1" dirty="0" smtClean="0">
                        <a:latin typeface="Agency FB" pitchFamily="34" charset="0"/>
                      </a:endParaRPr>
                    </a:p>
                    <a:p>
                      <a:pPr algn="ctr"/>
                      <a:r>
                        <a:rPr lang="en-US" sz="1700" b="1" dirty="0" smtClean="0">
                          <a:latin typeface="Agency FB" pitchFamily="34" charset="0"/>
                        </a:rPr>
                        <a:t>MONDAY-THURSDAY</a:t>
                      </a:r>
                      <a:endParaRPr lang="en-US" sz="1700" b="1" dirty="0">
                        <a:latin typeface="Agency FB" pitchFamily="34" charset="0"/>
                      </a:endParaRPr>
                    </a:p>
                  </a:txBody>
                  <a:tcPr marL="64294" marR="64294" marT="32147" marB="32147">
                    <a:solidFill>
                      <a:srgbClr val="A9D53B"/>
                    </a:solidFill>
                  </a:tcPr>
                </a:tc>
                <a:tc>
                  <a:txBody>
                    <a:bodyPr/>
                    <a:lstStyle/>
                    <a:p>
                      <a:pPr algn="ctr"/>
                      <a:endParaRPr lang="en-US" sz="1700" dirty="0" smtClean="0">
                        <a:latin typeface="Agency FB" pitchFamily="34" charset="0"/>
                      </a:endParaRPr>
                    </a:p>
                    <a:p>
                      <a:pPr algn="ctr"/>
                      <a:r>
                        <a:rPr lang="en-US" sz="1700" dirty="0" smtClean="0">
                          <a:latin typeface="Agency FB" pitchFamily="34" charset="0"/>
                        </a:rPr>
                        <a:t>FRIDAY</a:t>
                      </a:r>
                      <a:endParaRPr lang="en-US" sz="1700" dirty="0">
                        <a:latin typeface="Agency FB" pitchFamily="34" charset="0"/>
                      </a:endParaRPr>
                    </a:p>
                  </a:txBody>
                  <a:tcPr marL="64294" marR="64294" marT="32147" marB="32147">
                    <a:solidFill>
                      <a:srgbClr val="A9D53B"/>
                    </a:solidFill>
                  </a:tcPr>
                </a:tc>
                <a:tc>
                  <a:txBody>
                    <a:bodyPr/>
                    <a:lstStyle/>
                    <a:p>
                      <a:pPr algn="ctr"/>
                      <a:endParaRPr lang="en-US" sz="1700" dirty="0" smtClean="0">
                        <a:latin typeface="Agency FB" pitchFamily="34" charset="0"/>
                      </a:endParaRPr>
                    </a:p>
                    <a:p>
                      <a:pPr algn="ctr"/>
                      <a:r>
                        <a:rPr lang="en-US" sz="1700" dirty="0" smtClean="0">
                          <a:latin typeface="Agency FB" pitchFamily="34" charset="0"/>
                        </a:rPr>
                        <a:t>SATURDAY -SUNDAY</a:t>
                      </a:r>
                      <a:endParaRPr lang="en-US" sz="1700" dirty="0">
                        <a:latin typeface="Agency FB" pitchFamily="34" charset="0"/>
                      </a:endParaRPr>
                    </a:p>
                  </a:txBody>
                  <a:tcPr marL="64294" marR="64294" marT="32147" marB="32147">
                    <a:solidFill>
                      <a:srgbClr val="A9D53B"/>
                    </a:solidFill>
                  </a:tcPr>
                </a:tc>
              </a:tr>
              <a:tr h="939800">
                <a:tc>
                  <a:txBody>
                    <a:bodyPr/>
                    <a:lstStyle/>
                    <a:p>
                      <a:r>
                        <a:rPr lang="en-US" sz="2000" b="1" dirty="0" smtClean="0">
                          <a:solidFill>
                            <a:schemeClr val="bg1">
                              <a:lumMod val="50000"/>
                            </a:schemeClr>
                          </a:solidFill>
                          <a:latin typeface="Agency FB" pitchFamily="34" charset="0"/>
                          <a:cs typeface="Aharoni" pitchFamily="2" charset="-79"/>
                        </a:rPr>
                        <a:t>HOURS</a:t>
                      </a:r>
                      <a:endParaRPr lang="en-US" sz="2000" b="1" dirty="0">
                        <a:solidFill>
                          <a:schemeClr val="bg1">
                            <a:lumMod val="50000"/>
                          </a:schemeClr>
                        </a:solidFill>
                        <a:latin typeface="Agency FB" pitchFamily="34" charset="0"/>
                        <a:cs typeface="Aharoni" pitchFamily="2" charset="-79"/>
                      </a:endParaRPr>
                    </a:p>
                  </a:txBody>
                  <a:tcPr/>
                </a:tc>
                <a:tc>
                  <a:txBody>
                    <a:bodyPr/>
                    <a:lstStyle/>
                    <a:p>
                      <a:r>
                        <a:rPr lang="en-US" sz="2000" dirty="0" smtClean="0">
                          <a:latin typeface="Agency FB" pitchFamily="34" charset="0"/>
                        </a:rPr>
                        <a:t>4pm-4am</a:t>
                      </a:r>
                      <a:endParaRPr lang="en-US" sz="2000" dirty="0">
                        <a:latin typeface="Agency FB" pitchFamily="34" charset="0"/>
                      </a:endParaRPr>
                    </a:p>
                  </a:txBody>
                  <a:tcPr/>
                </a:tc>
                <a:tc>
                  <a:txBody>
                    <a:bodyPr/>
                    <a:lstStyle/>
                    <a:p>
                      <a:r>
                        <a:rPr lang="en-US" sz="2000" dirty="0" smtClean="0">
                          <a:latin typeface="Agency FB" pitchFamily="34" charset="0"/>
                        </a:rPr>
                        <a:t>3pm</a:t>
                      </a:r>
                      <a:r>
                        <a:rPr lang="en-US" sz="2000" baseline="0" dirty="0" smtClean="0">
                          <a:latin typeface="Agency FB" pitchFamily="34" charset="0"/>
                        </a:rPr>
                        <a:t>-4am</a:t>
                      </a:r>
                      <a:endParaRPr lang="en-US" sz="2000" dirty="0">
                        <a:latin typeface="Agency FB" pitchFamily="34" charset="0"/>
                      </a:endParaRPr>
                    </a:p>
                  </a:txBody>
                  <a:tcPr/>
                </a:tc>
                <a:tc>
                  <a:txBody>
                    <a:bodyPr/>
                    <a:lstStyle/>
                    <a:p>
                      <a:r>
                        <a:rPr lang="en-US" sz="2000" dirty="0" smtClean="0">
                          <a:latin typeface="Agency FB" pitchFamily="34" charset="0"/>
                        </a:rPr>
                        <a:t>11am-4am</a:t>
                      </a:r>
                      <a:endParaRPr lang="en-US" sz="2000" dirty="0">
                        <a:latin typeface="Agency FB" pitchFamily="34" charset="0"/>
                      </a:endParaRPr>
                    </a:p>
                  </a:txBody>
                  <a:tcPr/>
                </a:tc>
              </a:tr>
              <a:tr h="939800">
                <a:tc>
                  <a:txBody>
                    <a:bodyPr/>
                    <a:lstStyle/>
                    <a:p>
                      <a:r>
                        <a:rPr lang="en-US" sz="2000" b="1" dirty="0" smtClean="0">
                          <a:solidFill>
                            <a:schemeClr val="bg1">
                              <a:lumMod val="50000"/>
                            </a:schemeClr>
                          </a:solidFill>
                          <a:latin typeface="Agency FB" pitchFamily="34" charset="0"/>
                          <a:cs typeface="Aharoni" pitchFamily="2" charset="-79"/>
                        </a:rPr>
                        <a:t>SMALL</a:t>
                      </a:r>
                      <a:endParaRPr lang="en-US" sz="2000" b="1" dirty="0">
                        <a:solidFill>
                          <a:schemeClr val="bg1">
                            <a:lumMod val="50000"/>
                          </a:schemeClr>
                        </a:solidFill>
                        <a:latin typeface="Agency FB" pitchFamily="34" charset="0"/>
                        <a:cs typeface="Aharoni" pitchFamily="2" charset="-79"/>
                      </a:endParaRPr>
                    </a:p>
                  </a:txBody>
                  <a:tcPr/>
                </a:tc>
                <a:tc>
                  <a:txBody>
                    <a:bodyPr/>
                    <a:lstStyle/>
                    <a:p>
                      <a:r>
                        <a:rPr lang="en-US" sz="2000" dirty="0" smtClean="0">
                          <a:latin typeface="Agency FB" pitchFamily="34" charset="0"/>
                        </a:rPr>
                        <a:t>$20</a:t>
                      </a:r>
                      <a:endParaRPr lang="en-US" sz="2000" dirty="0">
                        <a:latin typeface="Agency FB" pitchFamily="34" charset="0"/>
                      </a:endParaRPr>
                    </a:p>
                  </a:txBody>
                  <a:tcPr/>
                </a:tc>
                <a:tc>
                  <a:txBody>
                    <a:bodyPr/>
                    <a:lstStyle/>
                    <a:p>
                      <a:r>
                        <a:rPr lang="en-US" sz="2000" dirty="0" smtClean="0">
                          <a:latin typeface="Agency FB" pitchFamily="34" charset="0"/>
                        </a:rPr>
                        <a:t>$25</a:t>
                      </a:r>
                      <a:endParaRPr lang="en-US" sz="2000" dirty="0">
                        <a:latin typeface="Agency FB" pitchFamily="34" charset="0"/>
                      </a:endParaRPr>
                    </a:p>
                  </a:txBody>
                  <a:tcPr/>
                </a:tc>
                <a:tc>
                  <a:txBody>
                    <a:bodyPr/>
                    <a:lstStyle/>
                    <a:p>
                      <a:r>
                        <a:rPr lang="en-US" sz="2000" dirty="0" smtClean="0">
                          <a:latin typeface="Agency FB" pitchFamily="34" charset="0"/>
                        </a:rPr>
                        <a:t>$25</a:t>
                      </a:r>
                      <a:endParaRPr lang="en-US" sz="2000" dirty="0">
                        <a:latin typeface="Agency FB" pitchFamily="34" charset="0"/>
                      </a:endParaRPr>
                    </a:p>
                  </a:txBody>
                  <a:tcPr/>
                </a:tc>
              </a:tr>
              <a:tr h="939800">
                <a:tc>
                  <a:txBody>
                    <a:bodyPr/>
                    <a:lstStyle/>
                    <a:p>
                      <a:r>
                        <a:rPr lang="en-US" sz="2000" b="1" dirty="0" smtClean="0">
                          <a:solidFill>
                            <a:schemeClr val="bg1">
                              <a:lumMod val="50000"/>
                            </a:schemeClr>
                          </a:solidFill>
                          <a:latin typeface="Agency FB" pitchFamily="34" charset="0"/>
                          <a:cs typeface="Aharoni" pitchFamily="2" charset="-79"/>
                        </a:rPr>
                        <a:t>MEDIUM</a:t>
                      </a:r>
                      <a:endParaRPr lang="en-US" sz="2000" b="1" dirty="0">
                        <a:solidFill>
                          <a:schemeClr val="bg1">
                            <a:lumMod val="50000"/>
                          </a:schemeClr>
                        </a:solidFill>
                        <a:latin typeface="Agency FB" pitchFamily="34" charset="0"/>
                        <a:cs typeface="Aharoni" pitchFamily="2" charset="-79"/>
                      </a:endParaRPr>
                    </a:p>
                  </a:txBody>
                  <a:tcPr/>
                </a:tc>
                <a:tc>
                  <a:txBody>
                    <a:bodyPr/>
                    <a:lstStyle/>
                    <a:p>
                      <a:r>
                        <a:rPr lang="en-US" sz="2000" dirty="0" smtClean="0">
                          <a:latin typeface="Agency FB" pitchFamily="34" charset="0"/>
                        </a:rPr>
                        <a:t>$30</a:t>
                      </a:r>
                      <a:endParaRPr lang="en-US" sz="2000" dirty="0">
                        <a:latin typeface="Agency FB" pitchFamily="34" charset="0"/>
                      </a:endParaRPr>
                    </a:p>
                  </a:txBody>
                  <a:tcPr/>
                </a:tc>
                <a:tc>
                  <a:txBody>
                    <a:bodyPr/>
                    <a:lstStyle/>
                    <a:p>
                      <a:r>
                        <a:rPr lang="en-US" sz="2000" dirty="0" smtClean="0">
                          <a:latin typeface="Agency FB" pitchFamily="34" charset="0"/>
                        </a:rPr>
                        <a:t>$35</a:t>
                      </a:r>
                      <a:endParaRPr lang="en-US" sz="2000" dirty="0">
                        <a:latin typeface="Agency FB" pitchFamily="34" charset="0"/>
                      </a:endParaRPr>
                    </a:p>
                  </a:txBody>
                  <a:tcPr/>
                </a:tc>
                <a:tc>
                  <a:txBody>
                    <a:bodyPr/>
                    <a:lstStyle/>
                    <a:p>
                      <a:r>
                        <a:rPr lang="en-US" sz="2000" dirty="0" smtClean="0">
                          <a:latin typeface="Agency FB" pitchFamily="34" charset="0"/>
                        </a:rPr>
                        <a:t>$35</a:t>
                      </a:r>
                      <a:endParaRPr lang="en-US" sz="2000" dirty="0">
                        <a:latin typeface="Agency FB" pitchFamily="34" charset="0"/>
                      </a:endParaRPr>
                    </a:p>
                  </a:txBody>
                  <a:tcPr/>
                </a:tc>
              </a:tr>
              <a:tr h="939800">
                <a:tc>
                  <a:txBody>
                    <a:bodyPr/>
                    <a:lstStyle/>
                    <a:p>
                      <a:r>
                        <a:rPr lang="en-US" sz="2000" b="1" dirty="0" smtClean="0">
                          <a:solidFill>
                            <a:schemeClr val="bg1">
                              <a:lumMod val="50000"/>
                            </a:schemeClr>
                          </a:solidFill>
                          <a:latin typeface="Agency FB" pitchFamily="34" charset="0"/>
                          <a:cs typeface="Aharoni" pitchFamily="2" charset="-79"/>
                        </a:rPr>
                        <a:t>LARGE</a:t>
                      </a:r>
                      <a:endParaRPr lang="en-US" sz="2000" b="1" dirty="0">
                        <a:solidFill>
                          <a:schemeClr val="bg1">
                            <a:lumMod val="50000"/>
                          </a:schemeClr>
                        </a:solidFill>
                        <a:latin typeface="Agency FB" pitchFamily="34" charset="0"/>
                        <a:cs typeface="Aharoni" pitchFamily="2" charset="-79"/>
                      </a:endParaRPr>
                    </a:p>
                  </a:txBody>
                  <a:tcPr/>
                </a:tc>
                <a:tc>
                  <a:txBody>
                    <a:bodyPr/>
                    <a:lstStyle/>
                    <a:p>
                      <a:r>
                        <a:rPr lang="en-US" sz="2000" dirty="0" smtClean="0">
                          <a:latin typeface="Agency FB" pitchFamily="34" charset="0"/>
                        </a:rPr>
                        <a:t>$40</a:t>
                      </a:r>
                      <a:endParaRPr lang="en-US" sz="2000" dirty="0">
                        <a:latin typeface="Agency FB" pitchFamily="34" charset="0"/>
                      </a:endParaRPr>
                    </a:p>
                  </a:txBody>
                  <a:tcPr/>
                </a:tc>
                <a:tc>
                  <a:txBody>
                    <a:bodyPr/>
                    <a:lstStyle/>
                    <a:p>
                      <a:r>
                        <a:rPr lang="en-US" sz="2000" dirty="0" smtClean="0">
                          <a:latin typeface="Agency FB" pitchFamily="34" charset="0"/>
                        </a:rPr>
                        <a:t>$45</a:t>
                      </a:r>
                      <a:endParaRPr lang="en-US" sz="2000" dirty="0">
                        <a:latin typeface="Agency FB" pitchFamily="34" charset="0"/>
                      </a:endParaRPr>
                    </a:p>
                  </a:txBody>
                  <a:tcPr/>
                </a:tc>
                <a:tc>
                  <a:txBody>
                    <a:bodyPr/>
                    <a:lstStyle/>
                    <a:p>
                      <a:r>
                        <a:rPr lang="en-US" sz="2000" dirty="0" smtClean="0">
                          <a:latin typeface="Agency FB" pitchFamily="34" charset="0"/>
                        </a:rPr>
                        <a:t>$45</a:t>
                      </a:r>
                      <a:endParaRPr lang="en-US" sz="2000" dirty="0">
                        <a:latin typeface="Agency FB" pitchFamily="34" charset="0"/>
                      </a:endParaRPr>
                    </a:p>
                  </a:txBody>
                  <a:tcPr/>
                </a:tc>
              </a:tr>
            </a:tbl>
          </a:graphicData>
        </a:graphic>
      </p:graphicFrame>
      <p:sp>
        <p:nvSpPr>
          <p:cNvPr id="3" name="TextBox 2"/>
          <p:cNvSpPr txBox="1"/>
          <p:nvPr/>
        </p:nvSpPr>
        <p:spPr>
          <a:xfrm>
            <a:off x="1436640" y="-210670"/>
            <a:ext cx="6216766" cy="2215991"/>
          </a:xfrm>
          <a:prstGeom prst="rect">
            <a:avLst/>
          </a:prstGeom>
          <a:noFill/>
        </p:spPr>
        <p:txBody>
          <a:bodyPr wrap="none" lIns="91435" tIns="45718" rIns="91435" bIns="45718" rtlCol="0">
            <a:spAutoFit/>
          </a:bodyPr>
          <a:lstStyle/>
          <a:p>
            <a:pPr algn="ctr"/>
            <a:r>
              <a:rPr lang="en-US" sz="13800" dirty="0">
                <a:solidFill>
                  <a:srgbClr val="025E44"/>
                </a:solidFill>
                <a:effectLst>
                  <a:outerShdw blurRad="38100" dist="38100" dir="2700000" algn="tl">
                    <a:srgbClr val="000000">
                      <a:alpha val="43137"/>
                    </a:srgbClr>
                  </a:outerShdw>
                </a:effectLst>
                <a:latin typeface="Bauhaus 93" pitchFamily="82" charset="0"/>
              </a:rPr>
              <a:t>R</a:t>
            </a:r>
            <a:r>
              <a:rPr lang="en-US" sz="5400" dirty="0">
                <a:solidFill>
                  <a:srgbClr val="025E44"/>
                </a:solidFill>
                <a:effectLst>
                  <a:outerShdw blurRad="38100" dist="38100" dir="2700000" algn="tl">
                    <a:srgbClr val="000000">
                      <a:alpha val="43137"/>
                    </a:srgbClr>
                  </a:outerShdw>
                </a:effectLst>
                <a:latin typeface="Bauhaus 93" pitchFamily="82" charset="0"/>
              </a:rPr>
              <a:t>ATES &amp; </a:t>
            </a:r>
            <a:r>
              <a:rPr lang="en-US" sz="11500" dirty="0">
                <a:solidFill>
                  <a:srgbClr val="025E44"/>
                </a:solidFill>
                <a:effectLst>
                  <a:outerShdw blurRad="38100" dist="38100" dir="2700000" algn="tl">
                    <a:srgbClr val="000000">
                      <a:alpha val="43137"/>
                    </a:srgbClr>
                  </a:outerShdw>
                </a:effectLst>
                <a:latin typeface="Bauhaus 93" pitchFamily="82" charset="0"/>
              </a:rPr>
              <a:t>H</a:t>
            </a:r>
            <a:r>
              <a:rPr lang="en-US" sz="5400" dirty="0">
                <a:solidFill>
                  <a:srgbClr val="025E44"/>
                </a:solidFill>
                <a:effectLst>
                  <a:outerShdw blurRad="38100" dist="38100" dir="2700000" algn="tl">
                    <a:srgbClr val="000000">
                      <a:alpha val="43137"/>
                    </a:srgbClr>
                  </a:outerShdw>
                </a:effectLst>
                <a:latin typeface="Bauhaus 93" pitchFamily="82" charset="0"/>
              </a:rPr>
              <a:t>OURS </a:t>
            </a:r>
          </a:p>
        </p:txBody>
      </p:sp>
      <p:sp>
        <p:nvSpPr>
          <p:cNvPr id="4" name="Frame 3"/>
          <p:cNvSpPr/>
          <p:nvPr/>
        </p:nvSpPr>
        <p:spPr>
          <a:xfrm>
            <a:off x="2667000" y="3352800"/>
            <a:ext cx="990600" cy="29718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ame 4"/>
          <p:cNvSpPr/>
          <p:nvPr/>
        </p:nvSpPr>
        <p:spPr>
          <a:xfrm>
            <a:off x="2667000" y="2438400"/>
            <a:ext cx="4648200" cy="9144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124509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9" name="Oval 8"/>
          <p:cNvSpPr/>
          <p:nvPr/>
        </p:nvSpPr>
        <p:spPr>
          <a:xfrm>
            <a:off x="2895601" y="1752600"/>
            <a:ext cx="3340913" cy="3505200"/>
          </a:xfrm>
          <a:prstGeom prst="ellipse">
            <a:avLst/>
          </a:prstGeom>
          <a:blipFill>
            <a:blip r:embed="rId2">
              <a:extLst>
                <a:ext uri="{BEBA8EAE-BF5A-486C-A8C5-ECC9F3942E4B}">
                  <a14:imgProps xmlns:a14="http://schemas.microsoft.com/office/drawing/2010/main">
                    <a14:imgLayer r:embed="rId3">
                      <a14:imgEffect>
                        <a14:colorTemperature colorTemp="6000"/>
                      </a14:imgEffect>
                      <a14:imgEffect>
                        <a14:saturation sat="110000"/>
                      </a14:imgEffect>
                      <a14:imgEffect>
                        <a14:brightnessContrast bright="-8000" contrast="15000"/>
                      </a14:imgEffect>
                    </a14:imgLayer>
                  </a14:imgProps>
                </a:ext>
                <a:ext uri="{28A0092B-C50C-407E-A947-70E740481C1C}">
                  <a14:useLocalDpi xmlns:a14="http://schemas.microsoft.com/office/drawing/2010/main" val="0"/>
                </a:ext>
              </a:extLst>
            </a:blip>
            <a:srcRect/>
            <a:stretch>
              <a:fillRect l="-10000" r="-10000"/>
            </a:stretch>
          </a:blipFill>
          <a:ln w="127000" cmpd="sng">
            <a:solidFill>
              <a:srgbClr val="003366"/>
            </a:solidFill>
          </a:ln>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1" name="Oval 10"/>
          <p:cNvSpPr/>
          <p:nvPr/>
        </p:nvSpPr>
        <p:spPr>
          <a:xfrm>
            <a:off x="6553201" y="3581401"/>
            <a:ext cx="2350313" cy="2209800"/>
          </a:xfrm>
          <a:prstGeom prst="ellipse">
            <a:avLst/>
          </a:prstGeom>
          <a:blipFill rotWithShape="1">
            <a:blip r:embed="rId4"/>
            <a:stretch>
              <a:fillRect/>
            </a:stretch>
          </a:blipFill>
          <a:ln w="127000" cmpd="sng">
            <a:solidFill>
              <a:srgbClr val="FFC000"/>
            </a:solidFill>
          </a:ln>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4" name="Oval 13"/>
          <p:cNvSpPr/>
          <p:nvPr/>
        </p:nvSpPr>
        <p:spPr>
          <a:xfrm>
            <a:off x="6477000" y="533401"/>
            <a:ext cx="1816913" cy="1892999"/>
          </a:xfrm>
          <a:prstGeom prst="ellipse">
            <a:avLst/>
          </a:prstGeom>
          <a:blipFill rotWithShape="1">
            <a:blip r:embed="rId5">
              <a:extLst>
                <a:ext uri="{BEBA8EAE-BF5A-486C-A8C5-ECC9F3942E4B}">
                  <a14:imgProps xmlns:a14="http://schemas.microsoft.com/office/drawing/2010/main">
                    <a14:imgLayer r:embed="rId6">
                      <a14:imgEffect>
                        <a14:brightnessContrast bright="9000" contrast="36000"/>
                      </a14:imgEffect>
                    </a14:imgLayer>
                  </a14:imgProps>
                </a:ext>
              </a:extLst>
            </a:blip>
            <a:stretch>
              <a:fillRect/>
            </a:stretch>
          </a:blipFill>
          <a:ln w="127000" cmpd="sng">
            <a:solidFill>
              <a:srgbClr val="C00000"/>
            </a:solidFill>
          </a:ln>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6" name="Oval 15"/>
          <p:cNvSpPr/>
          <p:nvPr/>
        </p:nvSpPr>
        <p:spPr>
          <a:xfrm>
            <a:off x="1066800" y="228600"/>
            <a:ext cx="1816912" cy="1823780"/>
          </a:xfrm>
          <a:prstGeom prst="ellipse">
            <a:avLst/>
          </a:prstGeom>
          <a:blipFill rotWithShape="1">
            <a:blip r:embed="rId7">
              <a:extLst>
                <a:ext uri="{BEBA8EAE-BF5A-486C-A8C5-ECC9F3942E4B}">
                  <a14:imgProps xmlns:a14="http://schemas.microsoft.com/office/drawing/2010/main">
                    <a14:imgLayer r:embed="rId8">
                      <a14:imgEffect>
                        <a14:colorTemperature colorTemp="8625"/>
                      </a14:imgEffect>
                      <a14:imgEffect>
                        <a14:brightnessContrast bright="10000" contrast="28000"/>
                      </a14:imgEffect>
                    </a14:imgLayer>
                  </a14:imgProps>
                </a:ext>
              </a:extLst>
            </a:blip>
            <a:stretch>
              <a:fillRect/>
            </a:stretch>
          </a:blipFill>
          <a:ln w="127000" cmpd="sng">
            <a:solidFill>
              <a:srgbClr val="FFC000"/>
            </a:solidFill>
          </a:ln>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18" name="Oval 17"/>
          <p:cNvSpPr/>
          <p:nvPr/>
        </p:nvSpPr>
        <p:spPr>
          <a:xfrm>
            <a:off x="457201" y="2438400"/>
            <a:ext cx="1347825" cy="1347598"/>
          </a:xfrm>
          <a:prstGeom prst="ellipse">
            <a:avLst/>
          </a:prstGeom>
          <a:blipFill rotWithShape="1">
            <a:blip r:embed="rId9">
              <a:extLst>
                <a:ext uri="{BEBA8EAE-BF5A-486C-A8C5-ECC9F3942E4B}">
                  <a14:imgProps xmlns:a14="http://schemas.microsoft.com/office/drawing/2010/main">
                    <a14:imgLayer r:embed="rId10">
                      <a14:imgEffect>
                        <a14:colorTemperature colorTemp="7125"/>
                      </a14:imgEffect>
                      <a14:imgEffect>
                        <a14:saturation sat="155000"/>
                      </a14:imgEffect>
                      <a14:imgEffect>
                        <a14:brightnessContrast contrast="34000"/>
                      </a14:imgEffect>
                    </a14:imgLayer>
                  </a14:imgProps>
                </a:ext>
              </a:extLst>
            </a:blip>
            <a:stretch>
              <a:fillRect/>
            </a:stretch>
          </a:blipFill>
          <a:ln w="127000" cmpd="sng">
            <a:solidFill>
              <a:srgbClr val="99CC00"/>
            </a:solidFill>
          </a:ln>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20" name="Oval 19"/>
          <p:cNvSpPr/>
          <p:nvPr/>
        </p:nvSpPr>
        <p:spPr>
          <a:xfrm>
            <a:off x="609601" y="4114800"/>
            <a:ext cx="2438400" cy="2514600"/>
          </a:xfrm>
          <a:prstGeom prst="ellipse">
            <a:avLst/>
          </a:prstGeom>
          <a:blipFill rotWithShape="1">
            <a:blip r:embed="rId11">
              <a:extLst>
                <a:ext uri="{BEBA8EAE-BF5A-486C-A8C5-ECC9F3942E4B}">
                  <a14:imgProps xmlns:a14="http://schemas.microsoft.com/office/drawing/2010/main">
                    <a14:imgLayer r:embed="rId12">
                      <a14:imgEffect>
                        <a14:colorTemperature colorTemp="7125"/>
                      </a14:imgEffect>
                      <a14:imgEffect>
                        <a14:saturation sat="140000"/>
                      </a14:imgEffect>
                      <a14:imgEffect>
                        <a14:brightnessContrast bright="-17000" contrast="33000"/>
                      </a14:imgEffect>
                    </a14:imgLayer>
                  </a14:imgProps>
                </a:ext>
              </a:extLst>
            </a:blip>
            <a:stretch>
              <a:fillRect/>
            </a:stretch>
          </a:blipFill>
          <a:ln w="127000" cmpd="sng">
            <a:solidFill>
              <a:schemeClr val="tx1"/>
            </a:solidFill>
          </a:ln>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7789318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1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2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1+#ppt_w/2"/>
                                          </p:val>
                                        </p:tav>
                                        <p:tav tm="100000">
                                          <p:val>
                                            <p:strVal val="#ppt_x"/>
                                          </p:val>
                                        </p:tav>
                                      </p:tavLst>
                                    </p:anim>
                                    <p:anim calcmode="lin" valueType="num">
                                      <p:cBhvr additive="base">
                                        <p:cTn id="16" dur="10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6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0-#ppt_w/2"/>
                                          </p:val>
                                        </p:tav>
                                        <p:tav tm="100000">
                                          <p:val>
                                            <p:strVal val="#ppt_x"/>
                                          </p:val>
                                        </p:tav>
                                      </p:tavLst>
                                    </p:anim>
                                    <p:anim calcmode="lin" valueType="num">
                                      <p:cBhvr additive="base">
                                        <p:cTn id="20" dur="1000" fill="hold"/>
                                        <p:tgtEl>
                                          <p:spTgt spid="16"/>
                                        </p:tgtEl>
                                        <p:attrNameLst>
                                          <p:attrName>ppt_y</p:attrName>
                                        </p:attrNameLst>
                                      </p:cBhvr>
                                      <p:tavLst>
                                        <p:tav tm="0">
                                          <p:val>
                                            <p:strVal val="0-#ppt_h/2"/>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50" fill="hold"/>
                                        <p:tgtEl>
                                          <p:spTgt spid="18"/>
                                        </p:tgtEl>
                                        <p:attrNameLst>
                                          <p:attrName>ppt_x</p:attrName>
                                        </p:attrNameLst>
                                      </p:cBhvr>
                                      <p:tavLst>
                                        <p:tav tm="0">
                                          <p:val>
                                            <p:strVal val="0-#ppt_w/2"/>
                                          </p:val>
                                        </p:tav>
                                        <p:tav tm="100000">
                                          <p:val>
                                            <p:strVal val="#ppt_x"/>
                                          </p:val>
                                        </p:tav>
                                      </p:tavLst>
                                    </p:anim>
                                    <p:anim calcmode="lin" valueType="num">
                                      <p:cBhvr additive="base">
                                        <p:cTn id="24" dur="75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12" fill="hold" nodeType="withEffect">
                                  <p:stCondLst>
                                    <p:cond delay="50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750" fill="hold"/>
                                        <p:tgtEl>
                                          <p:spTgt spid="20"/>
                                        </p:tgtEl>
                                        <p:attrNameLst>
                                          <p:attrName>ppt_x</p:attrName>
                                        </p:attrNameLst>
                                      </p:cBhvr>
                                      <p:tavLst>
                                        <p:tav tm="0">
                                          <p:val>
                                            <p:strVal val="0-#ppt_w/2"/>
                                          </p:val>
                                        </p:tav>
                                        <p:tav tm="100000">
                                          <p:val>
                                            <p:strVal val="#ppt_x"/>
                                          </p:val>
                                        </p:tav>
                                      </p:tavLst>
                                    </p:anim>
                                    <p:anim calcmode="lin" valueType="num">
                                      <p:cBhvr additive="base">
                                        <p:cTn id="28"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F2F2F"/>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l="4498"/>
          <a:stretch>
            <a:fillRect/>
          </a:stretch>
        </p:blipFill>
        <p:spPr bwMode="auto">
          <a:xfrm>
            <a:off x="3232547" y="-910828"/>
            <a:ext cx="6721822" cy="873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p:cNvGraphicFramePr/>
          <p:nvPr>
            <p:extLst>
              <p:ext uri="{D42A27DB-BD31-4B8C-83A1-F6EECF244321}">
                <p14:modId xmlns:p14="http://schemas.microsoft.com/office/powerpoint/2010/main" val="364881891"/>
              </p:ext>
            </p:extLst>
          </p:nvPr>
        </p:nvGraphicFramePr>
        <p:xfrm>
          <a:off x="767954" y="482203"/>
          <a:ext cx="2340307" cy="5786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4333387"/>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graphicEl>
                                              <a:dgm id="{872106CB-01EB-41AA-A1DC-7778EF2B5FAC}"/>
                                            </p:graphicEl>
                                          </p:spTgt>
                                        </p:tgtEl>
                                        <p:attrNameLst>
                                          <p:attrName>style.visibility</p:attrName>
                                        </p:attrNameLst>
                                      </p:cBhvr>
                                      <p:to>
                                        <p:strVal val="visible"/>
                                      </p:to>
                                    </p:set>
                                    <p:anim calcmode="lin" valueType="num">
                                      <p:cBhvr additive="base">
                                        <p:cTn id="7" dur="1000" fill="hold"/>
                                        <p:tgtEl>
                                          <p:spTgt spid="2">
                                            <p:graphicEl>
                                              <a:dgm id="{872106CB-01EB-41AA-A1DC-7778EF2B5FAC}"/>
                                            </p:graphicEl>
                                          </p:spTgt>
                                        </p:tgtEl>
                                        <p:attrNameLst>
                                          <p:attrName>ppt_x</p:attrName>
                                        </p:attrNameLst>
                                      </p:cBhvr>
                                      <p:tavLst>
                                        <p:tav tm="0">
                                          <p:val>
                                            <p:strVal val="#ppt_x"/>
                                          </p:val>
                                        </p:tav>
                                        <p:tav tm="100000">
                                          <p:val>
                                            <p:strVal val="#ppt_x"/>
                                          </p:val>
                                        </p:tav>
                                      </p:tavLst>
                                    </p:anim>
                                    <p:anim calcmode="lin" valueType="num">
                                      <p:cBhvr additive="base">
                                        <p:cTn id="8" dur="1000" fill="hold"/>
                                        <p:tgtEl>
                                          <p:spTgt spid="2">
                                            <p:graphicEl>
                                              <a:dgm id="{872106CB-01EB-41AA-A1DC-7778EF2B5FAC}"/>
                                            </p:graphic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graphicEl>
                                              <a:dgm id="{E9611699-82ED-4702-9BB3-47F9ADBFBF5A}"/>
                                            </p:graphicEl>
                                          </p:spTgt>
                                        </p:tgtEl>
                                        <p:attrNameLst>
                                          <p:attrName>style.visibility</p:attrName>
                                        </p:attrNameLst>
                                      </p:cBhvr>
                                      <p:to>
                                        <p:strVal val="visible"/>
                                      </p:to>
                                    </p:set>
                                    <p:anim calcmode="lin" valueType="num">
                                      <p:cBhvr additive="base">
                                        <p:cTn id="11" dur="1000" fill="hold"/>
                                        <p:tgtEl>
                                          <p:spTgt spid="2">
                                            <p:graphicEl>
                                              <a:dgm id="{E9611699-82ED-4702-9BB3-47F9ADBFBF5A}"/>
                                            </p:graphic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graphicEl>
                                              <a:dgm id="{E9611699-82ED-4702-9BB3-47F9ADBFBF5A}"/>
                                            </p:graphic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
                                            <p:graphicEl>
                                              <a:dgm id="{08717790-05F2-4343-B742-16C50ABB2609}"/>
                                            </p:graphicEl>
                                          </p:spTgt>
                                        </p:tgtEl>
                                        <p:attrNameLst>
                                          <p:attrName>style.visibility</p:attrName>
                                        </p:attrNameLst>
                                      </p:cBhvr>
                                      <p:to>
                                        <p:strVal val="visible"/>
                                      </p:to>
                                    </p:set>
                                    <p:anim calcmode="lin" valueType="num">
                                      <p:cBhvr additive="base">
                                        <p:cTn id="15" dur="1000" fill="hold"/>
                                        <p:tgtEl>
                                          <p:spTgt spid="2">
                                            <p:graphicEl>
                                              <a:dgm id="{08717790-05F2-4343-B742-16C50ABB2609}"/>
                                            </p:graphic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
                                            <p:graphicEl>
                                              <a:dgm id="{08717790-05F2-4343-B742-16C50ABB2609}"/>
                                            </p:graphic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
                                            <p:graphicEl>
                                              <a:dgm id="{E1BE5547-5047-49E3-BC39-466913EDBC54}"/>
                                            </p:graphicEl>
                                          </p:spTgt>
                                        </p:tgtEl>
                                        <p:attrNameLst>
                                          <p:attrName>style.visibility</p:attrName>
                                        </p:attrNameLst>
                                      </p:cBhvr>
                                      <p:to>
                                        <p:strVal val="visible"/>
                                      </p:to>
                                    </p:set>
                                    <p:anim calcmode="lin" valueType="num">
                                      <p:cBhvr additive="base">
                                        <p:cTn id="19" dur="1000" fill="hold"/>
                                        <p:tgtEl>
                                          <p:spTgt spid="2">
                                            <p:graphicEl>
                                              <a:dgm id="{E1BE5547-5047-49E3-BC39-466913EDBC54}"/>
                                            </p:graphic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
                                            <p:graphicEl>
                                              <a:dgm id="{E1BE5547-5047-49E3-BC39-466913EDBC54}"/>
                                            </p:graphic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2">
                                            <p:graphicEl>
                                              <a:dgm id="{E828C899-5C63-4948-890D-B1B34089F53E}"/>
                                            </p:graphicEl>
                                          </p:spTgt>
                                        </p:tgtEl>
                                        <p:attrNameLst>
                                          <p:attrName>style.visibility</p:attrName>
                                        </p:attrNameLst>
                                      </p:cBhvr>
                                      <p:to>
                                        <p:strVal val="visible"/>
                                      </p:to>
                                    </p:set>
                                    <p:anim calcmode="lin" valueType="num">
                                      <p:cBhvr additive="base">
                                        <p:cTn id="23" dur="1000" fill="hold"/>
                                        <p:tgtEl>
                                          <p:spTgt spid="2">
                                            <p:graphicEl>
                                              <a:dgm id="{E828C899-5C63-4948-890D-B1B34089F53E}"/>
                                            </p:graphic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
                                            <p:graphicEl>
                                              <a:dgm id="{E828C899-5C63-4948-890D-B1B34089F53E}"/>
                                            </p:graphicEl>
                                          </p:spTgt>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2">
                                            <p:graphicEl>
                                              <a:dgm id="{EFB59045-FAB6-451B-B921-4A9B7D7B03B3}"/>
                                            </p:graphicEl>
                                          </p:spTgt>
                                        </p:tgtEl>
                                        <p:attrNameLst>
                                          <p:attrName>style.visibility</p:attrName>
                                        </p:attrNameLst>
                                      </p:cBhvr>
                                      <p:to>
                                        <p:strVal val="visible"/>
                                      </p:to>
                                    </p:set>
                                    <p:anim calcmode="lin" valueType="num">
                                      <p:cBhvr additive="base">
                                        <p:cTn id="27" dur="1000" fill="hold"/>
                                        <p:tgtEl>
                                          <p:spTgt spid="2">
                                            <p:graphicEl>
                                              <a:dgm id="{EFB59045-FAB6-451B-B921-4A9B7D7B03B3}"/>
                                            </p:graphicEl>
                                          </p:spTgt>
                                        </p:tgtEl>
                                        <p:attrNameLst>
                                          <p:attrName>ppt_x</p:attrName>
                                        </p:attrNameLst>
                                      </p:cBhvr>
                                      <p:tavLst>
                                        <p:tav tm="0">
                                          <p:val>
                                            <p:strVal val="#ppt_x"/>
                                          </p:val>
                                        </p:tav>
                                        <p:tav tm="100000">
                                          <p:val>
                                            <p:strVal val="#ppt_x"/>
                                          </p:val>
                                        </p:tav>
                                      </p:tavLst>
                                    </p:anim>
                                    <p:anim calcmode="lin" valueType="num">
                                      <p:cBhvr additive="base">
                                        <p:cTn id="28" dur="1000" fill="hold"/>
                                        <p:tgtEl>
                                          <p:spTgt spid="2">
                                            <p:graphicEl>
                                              <a:dgm id="{EFB59045-FAB6-451B-B921-4A9B7D7B03B3}"/>
                                            </p:graphicEl>
                                          </p:spTgt>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
                                            <p:graphicEl>
                                              <a:dgm id="{2ADB411F-09ED-4BF6-9382-3130A4668AE2}"/>
                                            </p:graphicEl>
                                          </p:spTgt>
                                        </p:tgtEl>
                                        <p:attrNameLst>
                                          <p:attrName>style.visibility</p:attrName>
                                        </p:attrNameLst>
                                      </p:cBhvr>
                                      <p:to>
                                        <p:strVal val="visible"/>
                                      </p:to>
                                    </p:set>
                                    <p:anim calcmode="lin" valueType="num">
                                      <p:cBhvr additive="base">
                                        <p:cTn id="31" dur="1000" fill="hold"/>
                                        <p:tgtEl>
                                          <p:spTgt spid="2">
                                            <p:graphicEl>
                                              <a:dgm id="{2ADB411F-09ED-4BF6-9382-3130A4668AE2}"/>
                                            </p:graphic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
                                            <p:graphicEl>
                                              <a:dgm id="{2ADB411F-09ED-4BF6-9382-3130A4668AE2}"/>
                                            </p:graphicEl>
                                          </p:spTgt>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2">
                                            <p:graphicEl>
                                              <a:dgm id="{DF2DADCF-C93D-495A-8E68-D531DB17B5B8}"/>
                                            </p:graphicEl>
                                          </p:spTgt>
                                        </p:tgtEl>
                                        <p:attrNameLst>
                                          <p:attrName>style.visibility</p:attrName>
                                        </p:attrNameLst>
                                      </p:cBhvr>
                                      <p:to>
                                        <p:strVal val="visible"/>
                                      </p:to>
                                    </p:set>
                                    <p:anim calcmode="lin" valueType="num">
                                      <p:cBhvr additive="base">
                                        <p:cTn id="35" dur="1000" fill="hold"/>
                                        <p:tgtEl>
                                          <p:spTgt spid="2">
                                            <p:graphicEl>
                                              <a:dgm id="{DF2DADCF-C93D-495A-8E68-D531DB17B5B8}"/>
                                            </p:graphicEl>
                                          </p:spTgt>
                                        </p:tgtEl>
                                        <p:attrNameLst>
                                          <p:attrName>ppt_x</p:attrName>
                                        </p:attrNameLst>
                                      </p:cBhvr>
                                      <p:tavLst>
                                        <p:tav tm="0">
                                          <p:val>
                                            <p:strVal val="#ppt_x"/>
                                          </p:val>
                                        </p:tav>
                                        <p:tav tm="100000">
                                          <p:val>
                                            <p:strVal val="#ppt_x"/>
                                          </p:val>
                                        </p:tav>
                                      </p:tavLst>
                                    </p:anim>
                                    <p:anim calcmode="lin" valueType="num">
                                      <p:cBhvr additive="base">
                                        <p:cTn id="36" dur="1000" fill="hold"/>
                                        <p:tgtEl>
                                          <p:spTgt spid="2">
                                            <p:graphicEl>
                                              <a:dgm id="{DF2DADCF-C93D-495A-8E68-D531DB17B5B8}"/>
                                            </p:graphicEl>
                                          </p:spTgt>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
                                            <p:graphicEl>
                                              <a:dgm id="{521D4E83-2762-460A-AEC5-C662E0F0275B}"/>
                                            </p:graphicEl>
                                          </p:spTgt>
                                        </p:tgtEl>
                                        <p:attrNameLst>
                                          <p:attrName>style.visibility</p:attrName>
                                        </p:attrNameLst>
                                      </p:cBhvr>
                                      <p:to>
                                        <p:strVal val="visible"/>
                                      </p:to>
                                    </p:set>
                                    <p:anim calcmode="lin" valueType="num">
                                      <p:cBhvr additive="base">
                                        <p:cTn id="39" dur="1000" fill="hold"/>
                                        <p:tgtEl>
                                          <p:spTgt spid="2">
                                            <p:graphicEl>
                                              <a:dgm id="{521D4E83-2762-460A-AEC5-C662E0F0275B}"/>
                                            </p:graphicEl>
                                          </p:spTgt>
                                        </p:tgtEl>
                                        <p:attrNameLst>
                                          <p:attrName>ppt_x</p:attrName>
                                        </p:attrNameLst>
                                      </p:cBhvr>
                                      <p:tavLst>
                                        <p:tav tm="0">
                                          <p:val>
                                            <p:strVal val="#ppt_x"/>
                                          </p:val>
                                        </p:tav>
                                        <p:tav tm="100000">
                                          <p:val>
                                            <p:strVal val="#ppt_x"/>
                                          </p:val>
                                        </p:tav>
                                      </p:tavLst>
                                    </p:anim>
                                    <p:anim calcmode="lin" valueType="num">
                                      <p:cBhvr additive="base">
                                        <p:cTn id="40" dur="1000" fill="hold"/>
                                        <p:tgtEl>
                                          <p:spTgt spid="2">
                                            <p:graphicEl>
                                              <a:dgm id="{521D4E83-2762-460A-AEC5-C662E0F0275B}"/>
                                            </p:graphicEl>
                                          </p:spTgt>
                                        </p:tgtEl>
                                        <p:attrNameLst>
                                          <p:attrName>ppt_y</p:attrName>
                                        </p:attrNameLst>
                                      </p:cBhvr>
                                      <p:tavLst>
                                        <p:tav tm="0">
                                          <p:val>
                                            <p:strVal val="0-#ppt_h/2"/>
                                          </p:val>
                                        </p:tav>
                                        <p:tav tm="100000">
                                          <p:val>
                                            <p:strVal val="#ppt_y"/>
                                          </p:val>
                                        </p:tav>
                                      </p:tavLst>
                                    </p:anim>
                                  </p:childTnLst>
                                </p:cTn>
                              </p:par>
                            </p:childTnLst>
                          </p:cTn>
                        </p:par>
                        <p:par>
                          <p:cTn id="41" fill="hold">
                            <p:stCondLst>
                              <p:cond delay="1000"/>
                            </p:stCondLst>
                            <p:childTnLst>
                              <p:par>
                                <p:cTn id="42" presetID="19" presetClass="emph" presetSubtype="0" fill="hold" grpId="1" nodeType="afterEffect">
                                  <p:stCondLst>
                                    <p:cond delay="0"/>
                                  </p:stCondLst>
                                  <p:childTnLst>
                                    <p:animClr clrSpc="rgb" dir="cw">
                                      <p:cBhvr override="childStyle">
                                        <p:cTn id="43" dur="500" fill="hold"/>
                                        <p:tgtEl>
                                          <p:spTgt spid="2">
                                            <p:graphicEl>
                                              <a:dgm id="{08717790-05F2-4343-B742-16C50ABB2609}"/>
                                            </p:graphicEl>
                                          </p:spTgt>
                                        </p:tgtEl>
                                        <p:attrNameLst>
                                          <p:attrName>style.color</p:attrName>
                                        </p:attrNameLst>
                                      </p:cBhvr>
                                      <p:to>
                                        <a:srgbClr val="FFC000"/>
                                      </p:to>
                                    </p:animClr>
                                    <p:animClr clrSpc="rgb" dir="cw">
                                      <p:cBhvr>
                                        <p:cTn id="44" dur="500" fill="hold"/>
                                        <p:tgtEl>
                                          <p:spTgt spid="2">
                                            <p:graphicEl>
                                              <a:dgm id="{08717790-05F2-4343-B742-16C50ABB2609}"/>
                                            </p:graphicEl>
                                          </p:spTgt>
                                        </p:tgtEl>
                                        <p:attrNameLst>
                                          <p:attrName>fillcolor</p:attrName>
                                        </p:attrNameLst>
                                      </p:cBhvr>
                                      <p:to>
                                        <a:srgbClr val="FFC000"/>
                                      </p:to>
                                    </p:animClr>
                                    <p:set>
                                      <p:cBhvr>
                                        <p:cTn id="45" dur="500" fill="hold"/>
                                        <p:tgtEl>
                                          <p:spTgt spid="2">
                                            <p:graphicEl>
                                              <a:dgm id="{08717790-05F2-4343-B742-16C50ABB2609}"/>
                                            </p:graphicEl>
                                          </p:spTgt>
                                        </p:tgtEl>
                                        <p:attrNameLst>
                                          <p:attrName>fill.type</p:attrName>
                                        </p:attrNameLst>
                                      </p:cBhvr>
                                      <p:to>
                                        <p:strVal val="solid"/>
                                      </p:to>
                                    </p:set>
                                    <p:set>
                                      <p:cBhvr>
                                        <p:cTn id="46" dur="500" fill="hold"/>
                                        <p:tgtEl>
                                          <p:spTgt spid="2">
                                            <p:graphicEl>
                                              <a:dgm id="{08717790-05F2-4343-B742-16C50ABB2609}"/>
                                            </p:graphicEl>
                                          </p:spTgt>
                                        </p:tgtEl>
                                        <p:attrNameLst>
                                          <p:attrName>fill.on</p:attrName>
                                        </p:attrNameLst>
                                      </p:cBhvr>
                                      <p:to>
                                        <p:strVal val="true"/>
                                      </p:to>
                                    </p:set>
                                  </p:childTnLst>
                                </p:cTn>
                              </p:par>
                              <p:par>
                                <p:cTn id="47" presetID="19" presetClass="emph" presetSubtype="0" fill="hold" grpId="1" nodeType="withEffect">
                                  <p:stCondLst>
                                    <p:cond delay="0"/>
                                  </p:stCondLst>
                                  <p:childTnLst>
                                    <p:animClr clrSpc="rgb" dir="cw">
                                      <p:cBhvr override="childStyle">
                                        <p:cTn id="48" dur="500" fill="hold"/>
                                        <p:tgtEl>
                                          <p:spTgt spid="2">
                                            <p:graphicEl>
                                              <a:dgm id="{E1BE5547-5047-49E3-BC39-466913EDBC54}"/>
                                            </p:graphicEl>
                                          </p:spTgt>
                                        </p:tgtEl>
                                        <p:attrNameLst>
                                          <p:attrName>style.color</p:attrName>
                                        </p:attrNameLst>
                                      </p:cBhvr>
                                      <p:to>
                                        <a:srgbClr val="FFC000"/>
                                      </p:to>
                                    </p:animClr>
                                    <p:animClr clrSpc="rgb" dir="cw">
                                      <p:cBhvr>
                                        <p:cTn id="49" dur="500" fill="hold"/>
                                        <p:tgtEl>
                                          <p:spTgt spid="2">
                                            <p:graphicEl>
                                              <a:dgm id="{E1BE5547-5047-49E3-BC39-466913EDBC54}"/>
                                            </p:graphicEl>
                                          </p:spTgt>
                                        </p:tgtEl>
                                        <p:attrNameLst>
                                          <p:attrName>fillcolor</p:attrName>
                                        </p:attrNameLst>
                                      </p:cBhvr>
                                      <p:to>
                                        <a:srgbClr val="FFC000"/>
                                      </p:to>
                                    </p:animClr>
                                    <p:set>
                                      <p:cBhvr>
                                        <p:cTn id="50" dur="500" fill="hold"/>
                                        <p:tgtEl>
                                          <p:spTgt spid="2">
                                            <p:graphicEl>
                                              <a:dgm id="{E1BE5547-5047-49E3-BC39-466913EDBC54}"/>
                                            </p:graphicEl>
                                          </p:spTgt>
                                        </p:tgtEl>
                                        <p:attrNameLst>
                                          <p:attrName>fill.type</p:attrName>
                                        </p:attrNameLst>
                                      </p:cBhvr>
                                      <p:to>
                                        <p:strVal val="solid"/>
                                      </p:to>
                                    </p:set>
                                    <p:set>
                                      <p:cBhvr>
                                        <p:cTn id="51" dur="500" fill="hold"/>
                                        <p:tgtEl>
                                          <p:spTgt spid="2">
                                            <p:graphicEl>
                                              <a:dgm id="{E1BE5547-5047-49E3-BC39-466913EDBC54}"/>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p:bldSub>
      </p:bldGraphic>
      <p:bldGraphic spid="2" grpId="1">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p:cNvSpPr>
          <p:nvPr/>
        </p:nvSpPr>
        <p:spPr bwMode="auto">
          <a:xfrm>
            <a:off x="-168548" y="-825996"/>
            <a:ext cx="4570884"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sz="35200" dirty="0">
                <a:solidFill>
                  <a:srgbClr val="808080"/>
                </a:solidFill>
                <a:latin typeface="Bodoni MT Black" pitchFamily="18" charset="0"/>
                <a:ea typeface="BlairMdITC TT-Medium" charset="0"/>
                <a:cs typeface="BlairMdITC TT-Medium" charset="0"/>
                <a:sym typeface="BlairMdITC TT-Medium" charset="0"/>
              </a:rPr>
              <a:t>1</a:t>
            </a:r>
            <a:r>
              <a:rPr lang="en-US" sz="35200" dirty="0">
                <a:solidFill>
                  <a:srgbClr val="A80000"/>
                </a:solidFill>
                <a:latin typeface="Bodoni MT Black" pitchFamily="18" charset="0"/>
                <a:ea typeface="Gill Sans" charset="0"/>
                <a:cs typeface="Gill Sans" charset="0"/>
              </a:rPr>
              <a:t>.</a:t>
            </a:r>
          </a:p>
        </p:txBody>
      </p:sp>
      <p:sp>
        <p:nvSpPr>
          <p:cNvPr id="15362" name="Rectangle 2"/>
          <p:cNvSpPr>
            <a:spLocks/>
          </p:cNvSpPr>
          <p:nvPr/>
        </p:nvSpPr>
        <p:spPr bwMode="auto">
          <a:xfrm>
            <a:off x="643508" y="1768078"/>
            <a:ext cx="8036719" cy="117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defRPr/>
            </a:pPr>
            <a:r>
              <a:rPr lang="en-US" sz="16800" dirty="0">
                <a:latin typeface="Elephant" pitchFamily="18" charset="0"/>
                <a:ea typeface="Gill Sans" charset="0"/>
                <a:cs typeface="Estrangelo Edessa" pitchFamily="66" charset="0"/>
              </a:rPr>
              <a:t>S</a:t>
            </a:r>
            <a:r>
              <a:rPr lang="en-US" sz="9700" dirty="0">
                <a:latin typeface="Elephant" pitchFamily="18" charset="0"/>
                <a:ea typeface="Gill Sans" charset="0"/>
                <a:cs typeface="Estrangelo Edessa" pitchFamily="66" charset="0"/>
              </a:rPr>
              <a:t>atisfy</a:t>
            </a:r>
            <a:r>
              <a:rPr lang="en-US" sz="6700" dirty="0">
                <a:latin typeface="Estrangelo Edessa" pitchFamily="66" charset="0"/>
                <a:ea typeface="Gill Sans" charset="0"/>
                <a:cs typeface="Estrangelo Edessa" pitchFamily="66" charset="0"/>
              </a:rPr>
              <a:t> </a:t>
            </a:r>
            <a:r>
              <a:rPr lang="en-US" sz="4600" dirty="0">
                <a:latin typeface="DaunPenh" pitchFamily="2" charset="0"/>
                <a:ea typeface="Gill Sans" charset="0"/>
                <a:cs typeface="DaunPenh" pitchFamily="2" charset="0"/>
              </a:rPr>
              <a:t>the</a:t>
            </a:r>
            <a:r>
              <a:rPr lang="en-US" sz="6700" dirty="0">
                <a:latin typeface="DaunPenh" pitchFamily="2" charset="0"/>
                <a:ea typeface="Gill Sans" charset="0"/>
                <a:cs typeface="DaunPenh" pitchFamily="2" charset="0"/>
              </a:rPr>
              <a:t> </a:t>
            </a:r>
            <a:r>
              <a:rPr lang="en-US" sz="6700" dirty="0">
                <a:effectLst>
                  <a:outerShdw blurRad="38100" dist="38100" dir="2700000" algn="tl">
                    <a:srgbClr val="000000">
                      <a:alpha val="43137"/>
                    </a:srgbClr>
                  </a:outerShdw>
                </a:effectLst>
                <a:latin typeface="DaunPenh" pitchFamily="2" charset="0"/>
                <a:ea typeface="Gill Sans" charset="0"/>
                <a:cs typeface="DaunPenh" pitchFamily="2" charset="0"/>
              </a:rPr>
              <a:t>need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2828" y="3429000"/>
            <a:ext cx="346583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313739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361"/>
                                        </p:tgtEl>
                                        <p:attrNameLst>
                                          <p:attrName>style.visibility</p:attrName>
                                        </p:attrNameLst>
                                      </p:cBhvr>
                                      <p:to>
                                        <p:strVal val="visible"/>
                                      </p:to>
                                    </p:set>
                                    <p:animEffect transition="in" filter="fade">
                                      <p:cBhvr>
                                        <p:cTn id="7" dur="1000"/>
                                        <p:tgtEl>
                                          <p:spTgt spid="15361"/>
                                        </p:tgtEl>
                                      </p:cBhvr>
                                    </p:animEffect>
                                    <p:anim calcmode="lin" valueType="num">
                                      <p:cBhvr>
                                        <p:cTn id="8" dur="1000" fill="hold"/>
                                        <p:tgtEl>
                                          <p:spTgt spid="15361"/>
                                        </p:tgtEl>
                                        <p:attrNameLst>
                                          <p:attrName>ppt_x</p:attrName>
                                        </p:attrNameLst>
                                      </p:cBhvr>
                                      <p:tavLst>
                                        <p:tav tm="0">
                                          <p:val>
                                            <p:strVal val="#ppt_x"/>
                                          </p:val>
                                        </p:tav>
                                        <p:tav tm="100000">
                                          <p:val>
                                            <p:strVal val="#ppt_x"/>
                                          </p:val>
                                        </p:tav>
                                      </p:tavLst>
                                    </p:anim>
                                    <p:anim calcmode="lin" valueType="num">
                                      <p:cBhvr>
                                        <p:cTn id="9" dur="1000" fill="hold"/>
                                        <p:tgtEl>
                                          <p:spTgt spid="1536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1000"/>
                                        <p:tgtEl>
                                          <p:spTgt spid="15362"/>
                                        </p:tgtEl>
                                      </p:cBhvr>
                                    </p:animEffect>
                                    <p:anim calcmode="lin" valueType="num">
                                      <p:cBhvr>
                                        <p:cTn id="13" dur="1000" fill="hold"/>
                                        <p:tgtEl>
                                          <p:spTgt spid="15362"/>
                                        </p:tgtEl>
                                        <p:attrNameLst>
                                          <p:attrName>ppt_x</p:attrName>
                                        </p:attrNameLst>
                                      </p:cBhvr>
                                      <p:tavLst>
                                        <p:tav tm="0">
                                          <p:val>
                                            <p:strVal val="#ppt_x"/>
                                          </p:val>
                                        </p:tav>
                                        <p:tav tm="100000">
                                          <p:val>
                                            <p:strVal val="#ppt_x"/>
                                          </p:val>
                                        </p:tav>
                                      </p:tavLst>
                                    </p:anim>
                                    <p:anim calcmode="lin" valueType="num">
                                      <p:cBhvr>
                                        <p:cTn id="14" dur="1000" fill="hold"/>
                                        <p:tgtEl>
                                          <p:spTgt spid="15362"/>
                                        </p:tgtEl>
                                        <p:attrNameLst>
                                          <p:attrName>ppt_y</p:attrName>
                                        </p:attrNameLst>
                                      </p:cBhvr>
                                      <p:tavLst>
                                        <p:tav tm="0">
                                          <p:val>
                                            <p:strVal val="#ppt_y-.1"/>
                                          </p:val>
                                        </p:tav>
                                        <p:tav tm="100000">
                                          <p:val>
                                            <p:strVal val="#ppt_y"/>
                                          </p:val>
                                        </p:tav>
                                      </p:tavLst>
                                    </p:anim>
                                  </p:childTnLst>
                                </p:cTn>
                              </p:par>
                              <p:par>
                                <p:cTn id="15" presetID="1" presetClass="entr" presetSubtype="0" fill="hold" nodeType="withEffect">
                                  <p:stCondLst>
                                    <p:cond delay="0"/>
                                  </p:stCondLst>
                                  <p:childTnLst>
                                    <p:set>
                                      <p:cBhvr>
                                        <p:cTn id="16" dur="1" fill="hold">
                                          <p:stCondLst>
                                            <p:cond delay="749"/>
                                          </p:stCondLst>
                                        </p:cTn>
                                        <p:tgtEl>
                                          <p:spTgt spid="2"/>
                                        </p:tgtEl>
                                        <p:attrNameLst>
                                          <p:attrName>style.visibility</p:attrName>
                                        </p:attrNameLst>
                                      </p:cBhvr>
                                      <p:to>
                                        <p:strVal val="visible"/>
                                      </p:to>
                                    </p:set>
                                  </p:childTnLst>
                                </p:cTn>
                              </p:par>
                            </p:childTnLst>
                          </p:cTn>
                        </p:par>
                        <p:par>
                          <p:cTn id="17" fill="hold" nodeType="afterGroup">
                            <p:stCondLst>
                              <p:cond delay="1000"/>
                            </p:stCondLst>
                            <p:childTnLst>
                              <p:par>
                                <p:cTn id="18" presetID="26" presetClass="emph" presetSubtype="0" fill="hold" nodeType="afterEffect">
                                  <p:stCondLst>
                                    <p:cond delay="0"/>
                                  </p:stCondLst>
                                  <p:childTnLst>
                                    <p:animEffect transition="out" filter="fade">
                                      <p:cBhvr>
                                        <p:cTn id="19" dur="500" tmFilter="0, 0; .2, .5; .8, .5; 1, 0"/>
                                        <p:tgtEl>
                                          <p:spTgt spid="2"/>
                                        </p:tgtEl>
                                      </p:cBhvr>
                                    </p:animEffect>
                                    <p:animScale>
                                      <p:cBhvr>
                                        <p:cTn id="20"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 grpId="0"/>
      <p:bldP spid="1536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60661" y="910828"/>
            <a:ext cx="6053212" cy="11187783"/>
          </a:xfrm>
          <a:prstGeom prst="rect">
            <a:avLst/>
          </a:prstGeom>
          <a:noFill/>
        </p:spPr>
        <p:txBody>
          <a:bodyPr lIns="64291" tIns="32146" rIns="64291" bIns="32146">
            <a:spAutoFit/>
          </a:bodyPr>
          <a:lstStyle/>
          <a:p>
            <a:pPr>
              <a:defRPr/>
            </a:pPr>
            <a:r>
              <a:rPr lang="en-US" sz="72300" dirty="0">
                <a:solidFill>
                  <a:schemeClr val="bg2">
                    <a:lumMod val="75000"/>
                  </a:schemeClr>
                </a:solidFill>
                <a:latin typeface="Felix Titling" pitchFamily="82" charset="0"/>
                <a:ea typeface="Kozuka Gothic Pro L" pitchFamily="34" charset="-128"/>
              </a:rPr>
              <a:t>O</a:t>
            </a:r>
          </a:p>
        </p:txBody>
      </p:sp>
      <p:sp>
        <p:nvSpPr>
          <p:cNvPr id="16385" name="Rectangle 1"/>
          <p:cNvSpPr>
            <a:spLocks/>
          </p:cNvSpPr>
          <p:nvPr/>
        </p:nvSpPr>
        <p:spPr bwMode="auto">
          <a:xfrm>
            <a:off x="-196453" y="3321844"/>
            <a:ext cx="4356572" cy="5197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defRPr/>
            </a:pPr>
            <a:r>
              <a:rPr lang="en-US" sz="35200" dirty="0">
                <a:solidFill>
                  <a:schemeClr val="accent5">
                    <a:lumMod val="25000"/>
                  </a:schemeClr>
                </a:solidFill>
                <a:latin typeface="Elephant" pitchFamily="18" charset="0"/>
                <a:ea typeface="Gill Sans" charset="0"/>
                <a:cs typeface="Gill Sans" charset="0"/>
              </a:rPr>
              <a:t>2</a:t>
            </a:r>
            <a:r>
              <a:rPr lang="en-US" sz="35200" dirty="0">
                <a:solidFill>
                  <a:srgbClr val="1A1A1A"/>
                </a:solidFill>
                <a:ea typeface="Gill Sans" charset="0"/>
                <a:cs typeface="Gill Sans" charset="0"/>
              </a:rPr>
              <a:t>.</a:t>
            </a:r>
          </a:p>
        </p:txBody>
      </p:sp>
      <p:sp>
        <p:nvSpPr>
          <p:cNvPr id="16386" name="Rectangle 2"/>
          <p:cNvSpPr>
            <a:spLocks/>
          </p:cNvSpPr>
          <p:nvPr/>
        </p:nvSpPr>
        <p:spPr bwMode="auto">
          <a:xfrm>
            <a:off x="2932117" y="2946797"/>
            <a:ext cx="5673879" cy="149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r>
              <a:rPr lang="en-US" sz="9700" dirty="0">
                <a:effectLst>
                  <a:outerShdw blurRad="38100" dist="38100" dir="2700000" algn="tl">
                    <a:srgbClr val="000000">
                      <a:alpha val="43137"/>
                    </a:srgbClr>
                  </a:outerShdw>
                </a:effectLst>
                <a:latin typeface="Elephant" pitchFamily="18" charset="0"/>
                <a:ea typeface="Gill Sans" charset="0"/>
                <a:cs typeface="Estrangelo Edessa" pitchFamily="66" charset="0"/>
              </a:rPr>
              <a:t>W</a:t>
            </a:r>
            <a:r>
              <a:rPr lang="en-US" sz="9700" dirty="0">
                <a:solidFill>
                  <a:srgbClr val="A80000"/>
                </a:solidFill>
                <a:effectLst>
                  <a:outerShdw blurRad="38100" dist="38100" dir="2700000" algn="tl">
                    <a:srgbClr val="000000">
                      <a:alpha val="43137"/>
                    </a:srgbClr>
                  </a:outerShdw>
                </a:effectLst>
                <a:latin typeface="Elephant" pitchFamily="18" charset="0"/>
                <a:ea typeface="Gill Sans" charset="0"/>
                <a:cs typeface="Estrangelo Edessa" pitchFamily="66" charset="0"/>
              </a:rPr>
              <a:t>O</a:t>
            </a:r>
            <a:r>
              <a:rPr lang="en-US" sz="9700" dirty="0">
                <a:effectLst>
                  <a:outerShdw blurRad="38100" dist="38100" dir="2700000" algn="tl">
                    <a:srgbClr val="000000">
                      <a:alpha val="43137"/>
                    </a:srgbClr>
                  </a:outerShdw>
                </a:effectLst>
                <a:latin typeface="Elephant" pitchFamily="18" charset="0"/>
                <a:ea typeface="Gill Sans" charset="0"/>
                <a:cs typeface="Estrangelo Edessa" pitchFamily="66" charset="0"/>
              </a:rPr>
              <a:t>W</a:t>
            </a:r>
            <a:r>
              <a:rPr lang="en-US" sz="5600" dirty="0">
                <a:effectLst>
                  <a:outerShdw blurRad="38100" dist="38100" dir="2700000" algn="tl">
                    <a:srgbClr val="000000">
                      <a:alpha val="43137"/>
                    </a:srgbClr>
                  </a:outerShdw>
                </a:effectLst>
                <a:latin typeface="Felix Titling" pitchFamily="82" charset="0"/>
                <a:ea typeface="Gill Sans" charset="0"/>
                <a:cs typeface="Estrangelo Edessa" pitchFamily="66" charset="0"/>
              </a:rPr>
              <a:t> </a:t>
            </a:r>
            <a:r>
              <a:rPr lang="en-US" sz="6700" dirty="0">
                <a:effectLst>
                  <a:outerShdw blurRad="38100" dist="38100" dir="2700000" algn="tl">
                    <a:srgbClr val="000000">
                      <a:alpha val="43137"/>
                    </a:srgbClr>
                  </a:outerShdw>
                </a:effectLst>
                <a:latin typeface="DaunPenh" pitchFamily="2" charset="0"/>
                <a:ea typeface="Gill Sans" charset="0"/>
                <a:cs typeface="DaunPenh" pitchFamily="2" charset="0"/>
              </a:rPr>
              <a:t>factor</a:t>
            </a:r>
          </a:p>
        </p:txBody>
      </p:sp>
      <p:sp>
        <p:nvSpPr>
          <p:cNvPr id="2" name="TextBox 1"/>
          <p:cNvSpPr txBox="1">
            <a:spLocks noChangeArrowheads="1"/>
          </p:cNvSpPr>
          <p:nvPr/>
        </p:nvSpPr>
        <p:spPr bwMode="auto">
          <a:xfrm>
            <a:off x="2779520" y="1708801"/>
            <a:ext cx="1606228" cy="71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dirty="0">
                <a:effectLst>
                  <a:outerShdw blurRad="38100" dist="38100" dir="2700000" algn="tl">
                    <a:srgbClr val="000000">
                      <a:alpha val="43137"/>
                    </a:srgbClr>
                  </a:outerShdw>
                </a:effectLst>
                <a:latin typeface="DaunPenh" pitchFamily="2" charset="0"/>
                <a:cs typeface="DaunPenh" pitchFamily="2" charset="0"/>
              </a:rPr>
              <a:t>The</a:t>
            </a:r>
          </a:p>
        </p:txBody>
      </p:sp>
    </p:spTree>
    <p:extLst>
      <p:ext uri="{BB962C8B-B14F-4D97-AF65-F5344CB8AC3E}">
        <p14:creationId xmlns:p14="http://schemas.microsoft.com/office/powerpoint/2010/main" val="236750536"/>
      </p:ext>
    </p:extLst>
  </p:cSld>
  <p:clrMapOvr>
    <a:masterClrMapping/>
  </p:clrMapOvr>
  <p:transition xmlns:p14="http://schemas.microsoft.com/office/powerpoint/2010/main" spd="slow">
    <p:fade thruBlk="1"/>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385"/>
                                        </p:tgtEl>
                                        <p:attrNameLst>
                                          <p:attrName>style.visibility</p:attrName>
                                        </p:attrNameLst>
                                      </p:cBhvr>
                                      <p:to>
                                        <p:strVal val="visible"/>
                                      </p:to>
                                    </p:set>
                                    <p:animEffect transition="in" filter="fade">
                                      <p:cBhvr>
                                        <p:cTn id="12" dur="1000"/>
                                        <p:tgtEl>
                                          <p:spTgt spid="16385"/>
                                        </p:tgtEl>
                                      </p:cBhvr>
                                    </p:animEffect>
                                    <p:anim calcmode="lin" valueType="num">
                                      <p:cBhvr>
                                        <p:cTn id="13" dur="1000" fill="hold"/>
                                        <p:tgtEl>
                                          <p:spTgt spid="16385"/>
                                        </p:tgtEl>
                                        <p:attrNameLst>
                                          <p:attrName>ppt_x</p:attrName>
                                        </p:attrNameLst>
                                      </p:cBhvr>
                                      <p:tavLst>
                                        <p:tav tm="0">
                                          <p:val>
                                            <p:strVal val="#ppt_x"/>
                                          </p:val>
                                        </p:tav>
                                        <p:tav tm="100000">
                                          <p:val>
                                            <p:strVal val="#ppt_x"/>
                                          </p:val>
                                        </p:tav>
                                      </p:tavLst>
                                    </p:anim>
                                    <p:anim calcmode="lin" valueType="num">
                                      <p:cBhvr>
                                        <p:cTn id="14" dur="1000" fill="hold"/>
                                        <p:tgtEl>
                                          <p:spTgt spid="16385"/>
                                        </p:tgtEl>
                                        <p:attrNameLst>
                                          <p:attrName>ppt_y</p:attrName>
                                        </p:attrNameLst>
                                      </p:cBhvr>
                                      <p:tavLst>
                                        <p:tav tm="0">
                                          <p:val>
                                            <p:strVal val="#ppt_y-.1"/>
                                          </p:val>
                                        </p:tav>
                                        <p:tav tm="100000">
                                          <p:val>
                                            <p:strVal val="#ppt_y"/>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500"/>
                                        <p:tgtEl>
                                          <p:spTgt spid="2"/>
                                        </p:tgtEl>
                                      </p:cBhvr>
                                    </p:animEffect>
                                    <p:anim calcmode="lin" valueType="num">
                                      <p:cBhvr>
                                        <p:cTn id="18" dur="1500" fill="hold"/>
                                        <p:tgtEl>
                                          <p:spTgt spid="2"/>
                                        </p:tgtEl>
                                        <p:attrNameLst>
                                          <p:attrName>ppt_w</p:attrName>
                                        </p:attrNameLst>
                                      </p:cBhvr>
                                      <p:tavLst>
                                        <p:tav tm="0" fmla="#ppt_w*sin(2.5*pi*$)">
                                          <p:val>
                                            <p:fltVal val="0"/>
                                          </p:val>
                                        </p:tav>
                                        <p:tav tm="100000">
                                          <p:val>
                                            <p:fltVal val="1"/>
                                          </p:val>
                                        </p:tav>
                                      </p:tavLst>
                                    </p:anim>
                                    <p:anim calcmode="lin" valueType="num">
                                      <p:cBhvr>
                                        <p:cTn id="19" dur="1500" fill="hold"/>
                                        <p:tgtEl>
                                          <p:spTgt spid="2"/>
                                        </p:tgtEl>
                                        <p:attrNameLst>
                                          <p:attrName>ppt_h</p:attrName>
                                        </p:attrNameLst>
                                      </p:cBhvr>
                                      <p:tavLst>
                                        <p:tav tm="0">
                                          <p:val>
                                            <p:strVal val="#ppt_h"/>
                                          </p:val>
                                        </p:tav>
                                        <p:tav tm="100000">
                                          <p:val>
                                            <p:strVal val="#ppt_h"/>
                                          </p:val>
                                        </p:tav>
                                      </p:tavLst>
                                    </p:anim>
                                  </p:childTnLst>
                                </p:cTn>
                              </p:par>
                              <p:par>
                                <p:cTn id="20" presetID="10" presetClass="entr" presetSubtype="0" fill="hold" grpId="0" nodeType="withEffect">
                                  <p:stCondLst>
                                    <p:cond delay="750"/>
                                  </p:stCondLst>
                                  <p:childTnLst>
                                    <p:set>
                                      <p:cBhvr>
                                        <p:cTn id="21" dur="1" fill="hold">
                                          <p:stCondLst>
                                            <p:cond delay="0"/>
                                          </p:stCondLst>
                                        </p:cTn>
                                        <p:tgtEl>
                                          <p:spTgt spid="16386"/>
                                        </p:tgtEl>
                                        <p:attrNameLst>
                                          <p:attrName>style.visibility</p:attrName>
                                        </p:attrNameLst>
                                      </p:cBhvr>
                                      <p:to>
                                        <p:strVal val="visible"/>
                                      </p:to>
                                    </p:set>
                                    <p:animEffect transition="in" filter="fade">
                                      <p:cBhvr>
                                        <p:cTn id="22" dur="500"/>
                                        <p:tgtEl>
                                          <p:spTgt spid="16386"/>
                                        </p:tgtEl>
                                      </p:cBhvr>
                                    </p:animEffect>
                                  </p:childTnLst>
                                </p:cTn>
                              </p:par>
                              <p:par>
                                <p:cTn id="23" presetID="32" presetClass="emph" presetSubtype="0" fill="hold" grpId="1" nodeType="withEffect">
                                  <p:stCondLst>
                                    <p:cond delay="1000"/>
                                  </p:stCondLst>
                                  <p:childTnLst>
                                    <p:animRot by="120000">
                                      <p:cBhvr>
                                        <p:cTn id="24" dur="100" fill="hold">
                                          <p:stCondLst>
                                            <p:cond delay="0"/>
                                          </p:stCondLst>
                                        </p:cTn>
                                        <p:tgtEl>
                                          <p:spTgt spid="16386"/>
                                        </p:tgtEl>
                                        <p:attrNameLst>
                                          <p:attrName>r</p:attrName>
                                        </p:attrNameLst>
                                      </p:cBhvr>
                                    </p:animRot>
                                    <p:animRot by="-240000">
                                      <p:cBhvr>
                                        <p:cTn id="25" dur="200" fill="hold">
                                          <p:stCondLst>
                                            <p:cond delay="200"/>
                                          </p:stCondLst>
                                        </p:cTn>
                                        <p:tgtEl>
                                          <p:spTgt spid="16386"/>
                                        </p:tgtEl>
                                        <p:attrNameLst>
                                          <p:attrName>r</p:attrName>
                                        </p:attrNameLst>
                                      </p:cBhvr>
                                    </p:animRot>
                                    <p:animRot by="240000">
                                      <p:cBhvr>
                                        <p:cTn id="26" dur="200" fill="hold">
                                          <p:stCondLst>
                                            <p:cond delay="400"/>
                                          </p:stCondLst>
                                        </p:cTn>
                                        <p:tgtEl>
                                          <p:spTgt spid="16386"/>
                                        </p:tgtEl>
                                        <p:attrNameLst>
                                          <p:attrName>r</p:attrName>
                                        </p:attrNameLst>
                                      </p:cBhvr>
                                    </p:animRot>
                                    <p:animRot by="-240000">
                                      <p:cBhvr>
                                        <p:cTn id="27" dur="200" fill="hold">
                                          <p:stCondLst>
                                            <p:cond delay="600"/>
                                          </p:stCondLst>
                                        </p:cTn>
                                        <p:tgtEl>
                                          <p:spTgt spid="16386"/>
                                        </p:tgtEl>
                                        <p:attrNameLst>
                                          <p:attrName>r</p:attrName>
                                        </p:attrNameLst>
                                      </p:cBhvr>
                                    </p:animRot>
                                    <p:animRot by="120000">
                                      <p:cBhvr>
                                        <p:cTn id="28" dur="200" fill="hold">
                                          <p:stCondLst>
                                            <p:cond delay="800"/>
                                          </p:stCondLst>
                                        </p:cTn>
                                        <p:tgtEl>
                                          <p:spTgt spid="1638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385" grpId="0"/>
      <p:bldP spid="16386" grpId="0"/>
      <p:bldP spid="16386" grpId="1"/>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0"/>
            <a:ext cx="914511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547" y="-107156"/>
            <a:ext cx="12191256" cy="701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812" y="-428625"/>
            <a:ext cx="10788179" cy="760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60859" y="-184175"/>
            <a:ext cx="10723439" cy="757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3733862" y="324818"/>
            <a:ext cx="5679281" cy="1362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sz="8400" b="1" dirty="0">
                <a:latin typeface="Bell MT" pitchFamily="18" charset="0"/>
              </a:rPr>
              <a:t>Interior</a:t>
            </a:r>
            <a:r>
              <a:rPr lang="en-US" dirty="0"/>
              <a:t> </a:t>
            </a:r>
          </a:p>
        </p:txBody>
      </p:sp>
      <p:sp>
        <p:nvSpPr>
          <p:cNvPr id="6" name="TextBox 5"/>
          <p:cNvSpPr txBox="1">
            <a:spLocks noChangeArrowheads="1"/>
          </p:cNvSpPr>
          <p:nvPr/>
        </p:nvSpPr>
        <p:spPr bwMode="auto">
          <a:xfrm>
            <a:off x="6776517" y="4990580"/>
            <a:ext cx="2786063" cy="64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sz="3800" dirty="0">
                <a:latin typeface="Bell MT" pitchFamily="18" charset="0"/>
              </a:rPr>
              <a:t>Design</a:t>
            </a:r>
          </a:p>
        </p:txBody>
      </p:sp>
      <p:sp>
        <p:nvSpPr>
          <p:cNvPr id="11" name="TextBox 10"/>
          <p:cNvSpPr txBox="1"/>
          <p:nvPr/>
        </p:nvSpPr>
        <p:spPr>
          <a:xfrm>
            <a:off x="767953" y="3603129"/>
            <a:ext cx="6536531" cy="1860724"/>
          </a:xfrm>
          <a:prstGeom prst="rect">
            <a:avLst/>
          </a:prstGeom>
          <a:noFill/>
        </p:spPr>
        <p:txBody>
          <a:bodyPr lIns="64291" tIns="32146" rIns="64291" bIns="32146">
            <a:spAutoFit/>
          </a:bodyPr>
          <a:lstStyle/>
          <a:p>
            <a:pPr>
              <a:defRPr/>
            </a:pPr>
            <a:r>
              <a:rPr lang="en-US" sz="11700" dirty="0">
                <a:effectLst>
                  <a:outerShdw blurRad="38100" dist="38100" dir="2700000" algn="tl">
                    <a:srgbClr val="000000">
                      <a:alpha val="43137"/>
                    </a:srgbClr>
                  </a:outerShdw>
                </a:effectLst>
                <a:latin typeface="Gill Sans Ultra Bold" pitchFamily="34" charset="0"/>
              </a:rPr>
              <a:t>WOW</a:t>
            </a:r>
            <a:r>
              <a:rPr lang="en-US" dirty="0"/>
              <a:t> </a:t>
            </a:r>
          </a:p>
        </p:txBody>
      </p:sp>
    </p:spTree>
    <p:extLst>
      <p:ext uri="{BB962C8B-B14F-4D97-AF65-F5344CB8AC3E}">
        <p14:creationId xmlns:p14="http://schemas.microsoft.com/office/powerpoint/2010/main" val="99482549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250"/>
                                  </p:stCondLst>
                                  <p:childTnLst>
                                    <p:set>
                                      <p:cBhvr>
                                        <p:cTn id="8" dur="1" fill="hold">
                                          <p:stCondLst>
                                            <p:cond delay="9"/>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14"/>
                                        </p:tgtEl>
                                        <p:attrNameLst>
                                          <p:attrName>style.visibility</p:attrName>
                                        </p:attrNameLst>
                                      </p:cBhvr>
                                      <p:to>
                                        <p:strVal val="visible"/>
                                      </p:to>
                                    </p:set>
                                  </p:childTnLst>
                                </p:cTn>
                              </p:par>
                              <p:par>
                                <p:cTn id="11" presetID="1" presetClass="entr" presetSubtype="0" fill="hold" nodeType="withEffect">
                                  <p:stCondLst>
                                    <p:cond delay="600"/>
                                  </p:stCondLst>
                                  <p:childTnLst>
                                    <p:set>
                                      <p:cBhvr>
                                        <p:cTn id="12" dur="1" fill="hold">
                                          <p:stCondLst>
                                            <p:cond delay="249"/>
                                          </p:stCondLst>
                                        </p:cTn>
                                        <p:tgtEl>
                                          <p:spTgt spid="4"/>
                                        </p:tgtEl>
                                        <p:attrNameLst>
                                          <p:attrName>style.visibility</p:attrName>
                                        </p:attrNameLst>
                                      </p:cBhvr>
                                      <p:to>
                                        <p:strVal val="visible"/>
                                      </p:to>
                                    </p:set>
                                  </p:childTnLst>
                                </p:cTn>
                              </p:par>
                            </p:childTnLst>
                          </p:cTn>
                        </p:par>
                        <p:par>
                          <p:cTn id="13" fill="hold" nodeType="afterGroup">
                            <p:stCondLst>
                              <p:cond delay="850"/>
                            </p:stCondLst>
                            <p:childTnLst>
                              <p:par>
                                <p:cTn id="14" presetID="4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2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400"/>
                                        <p:tgtEl>
                                          <p:spTgt spid="6"/>
                                        </p:tgtEl>
                                      </p:cBhvr>
                                    </p:animEffect>
                                    <p:anim calcmode="lin" valueType="num">
                                      <p:cBhvr>
                                        <p:cTn id="22" dur="400" fill="hold"/>
                                        <p:tgtEl>
                                          <p:spTgt spid="6"/>
                                        </p:tgtEl>
                                        <p:attrNameLst>
                                          <p:attrName>ppt_x</p:attrName>
                                        </p:attrNameLst>
                                      </p:cBhvr>
                                      <p:tavLst>
                                        <p:tav tm="0">
                                          <p:val>
                                            <p:strVal val="#ppt_x"/>
                                          </p:val>
                                        </p:tav>
                                        <p:tav tm="100000">
                                          <p:val>
                                            <p:strVal val="#ppt_x"/>
                                          </p:val>
                                        </p:tav>
                                      </p:tavLst>
                                    </p:anim>
                                    <p:anim calcmode="lin" valueType="num">
                                      <p:cBhvr>
                                        <p:cTn id="23" dur="400" fill="hold"/>
                                        <p:tgtEl>
                                          <p:spTgt spid="6"/>
                                        </p:tgtEl>
                                        <p:attrNameLst>
                                          <p:attrName>ppt_y</p:attrName>
                                        </p:attrNameLst>
                                      </p:cBhvr>
                                      <p:tavLst>
                                        <p:tav tm="0">
                                          <p:val>
                                            <p:strVal val="#ppt_y-.1"/>
                                          </p:val>
                                        </p:tav>
                                        <p:tav tm="100000">
                                          <p:val>
                                            <p:strVal val="#ppt_y"/>
                                          </p:val>
                                        </p:tav>
                                      </p:tavLst>
                                    </p:anim>
                                  </p:childTnLst>
                                </p:cTn>
                              </p:par>
                              <p:par>
                                <p:cTn id="24" presetID="35" presetClass="entr" presetSubtype="0" fill="hold" grpId="0" nodeType="withEffect">
                                  <p:stCondLst>
                                    <p:cond delay="75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style.rotation</p:attrName>
                                        </p:attrNameLst>
                                      </p:cBhvr>
                                      <p:tavLst>
                                        <p:tav tm="0">
                                          <p:val>
                                            <p:fltVal val="720"/>
                                          </p:val>
                                        </p:tav>
                                        <p:tav tm="100000">
                                          <p:val>
                                            <p:fltVal val="0"/>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 calcmode="lin" valueType="num">
                                      <p:cBhvr>
                                        <p:cTn id="29" dur="500" fill="hold"/>
                                        <p:tgtEl>
                                          <p:spTgt spid="1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9762" y="-1"/>
            <a:ext cx="12189023" cy="7233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TextBox 1"/>
          <p:cNvSpPr txBox="1"/>
          <p:nvPr/>
        </p:nvSpPr>
        <p:spPr>
          <a:xfrm>
            <a:off x="1183629" y="4125516"/>
            <a:ext cx="7928287" cy="1103667"/>
          </a:xfrm>
          <a:prstGeom prst="rect">
            <a:avLst/>
          </a:prstGeom>
          <a:noFill/>
        </p:spPr>
        <p:txBody>
          <a:bodyPr lIns="64291" tIns="32146" rIns="64291" bIns="32146">
            <a:spAutoFit/>
          </a:bodyPr>
          <a:lstStyle/>
          <a:p>
            <a:pPr>
              <a:defRPr/>
            </a:pPr>
            <a:r>
              <a:rPr lang="en-US" sz="6700" dirty="0">
                <a:ln w="18415" cmpd="sng">
                  <a:solidFill>
                    <a:srgbClr val="FFFFFF"/>
                  </a:solidFill>
                  <a:prstDash val="solid"/>
                </a:ln>
                <a:solidFill>
                  <a:srgbClr val="FFFFFF"/>
                </a:solidFill>
                <a:latin typeface="Bauhaus 93" pitchFamily="82" charset="0"/>
                <a:ea typeface="Gulim" pitchFamily="34" charset="-127"/>
              </a:rPr>
              <a:t>Target Market</a:t>
            </a:r>
          </a:p>
        </p:txBody>
      </p:sp>
      <p:sp>
        <p:nvSpPr>
          <p:cNvPr id="4" name="TextBox 3"/>
          <p:cNvSpPr txBox="1"/>
          <p:nvPr/>
        </p:nvSpPr>
        <p:spPr>
          <a:xfrm>
            <a:off x="5147772" y="990600"/>
            <a:ext cx="5001263" cy="3960219"/>
          </a:xfrm>
          <a:prstGeom prst="rect">
            <a:avLst/>
          </a:prstGeom>
          <a:noFill/>
        </p:spPr>
        <p:txBody>
          <a:bodyPr lIns="64291" tIns="32146" rIns="64291" bIns="32146">
            <a:spAutoFit/>
          </a:bodyPr>
          <a:lstStyle/>
          <a:p>
            <a:pPr>
              <a:defRPr/>
            </a:pPr>
            <a:r>
              <a:rPr lang="en-US" sz="6200" dirty="0">
                <a:ln w="18415" cmpd="sng">
                  <a:solidFill>
                    <a:srgbClr val="FFFFFF"/>
                  </a:solidFill>
                  <a:prstDash val="solid"/>
                </a:ln>
                <a:solidFill>
                  <a:schemeClr val="accent3">
                    <a:lumMod val="75000"/>
                  </a:schemeClr>
                </a:solidFill>
                <a:effectLst>
                  <a:outerShdw blurRad="63500" dir="3600000" algn="tl" rotWithShape="0">
                    <a:srgbClr val="000000">
                      <a:alpha val="70000"/>
                    </a:srgbClr>
                  </a:outerShdw>
                </a:effectLst>
                <a:latin typeface="Bodoni MT Black" pitchFamily="18" charset="0"/>
                <a:ea typeface="Kozuka Mincho Pr6N H" pitchFamily="18" charset="-128"/>
                <a:cs typeface="Arial" pitchFamily="34" charset="0"/>
              </a:rPr>
              <a:t>#</a:t>
            </a:r>
            <a:r>
              <a:rPr lang="en-US" sz="25300" dirty="0">
                <a:ln w="18415" cmpd="sng">
                  <a:solidFill>
                    <a:srgbClr val="FFFFFF"/>
                  </a:solidFill>
                  <a:prstDash val="solid"/>
                </a:ln>
                <a:solidFill>
                  <a:srgbClr val="6CB8C0"/>
                </a:solidFill>
                <a:effectLst>
                  <a:outerShdw blurRad="63500" dir="3600000" algn="tl" rotWithShape="0">
                    <a:srgbClr val="000000">
                      <a:alpha val="70000"/>
                    </a:srgbClr>
                  </a:outerShdw>
                </a:effectLst>
                <a:latin typeface="Bodoni MT Black" pitchFamily="18" charset="0"/>
                <a:ea typeface="Kozuka Mincho Pr6N H" pitchFamily="18" charset="-128"/>
              </a:rPr>
              <a:t>1</a:t>
            </a:r>
          </a:p>
        </p:txBody>
      </p:sp>
    </p:spTree>
    <p:extLst>
      <p:ext uri="{BB962C8B-B14F-4D97-AF65-F5344CB8AC3E}">
        <p14:creationId xmlns:p14="http://schemas.microsoft.com/office/powerpoint/2010/main" val="24828787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accel="50000" decel="50000" fill="hold" nodeType="withEffect">
                                  <p:stCondLst>
                                    <p:cond delay="0"/>
                                  </p:stCondLst>
                                  <p:childTnLst>
                                    <p:animMotion origin="layout" path="M -0.56302 0.01803 L 0.20365 0.01803 " pathEditMode="fixed" rAng="0" ptsTypes="AA">
                                      <p:cBhvr>
                                        <p:cTn id="11" dur="1500" fill="hold"/>
                                        <p:tgtEl>
                                          <p:spTgt spid="2"/>
                                        </p:tgtEl>
                                        <p:attrNameLst>
                                          <p:attrName>ppt_x</p:attrName>
                                          <p:attrName>ppt_y</p:attrName>
                                        </p:attrNameLst>
                                      </p:cBhvr>
                                      <p:rCtr x="383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9258"/>
            <a:ext cx="10820400" cy="7215854"/>
          </a:xfrm>
          <a:prstGeom prst="rect">
            <a:avLst/>
          </a:prstGeom>
        </p:spPr>
      </p:pic>
    </p:spTree>
    <p:extLst>
      <p:ext uri="{BB962C8B-B14F-4D97-AF65-F5344CB8AC3E}">
        <p14:creationId xmlns:p14="http://schemas.microsoft.com/office/powerpoint/2010/main" val="389937543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697141" y="2786063"/>
            <a:ext cx="3536156" cy="1095971"/>
          </a:xfrm>
          <a:prstGeom prst="rect">
            <a:avLst/>
          </a:prstGeom>
          <a:noFill/>
        </p:spPr>
        <p:txBody>
          <a:bodyPr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sz="2500">
                <a:solidFill>
                  <a:srgbClr val="0D0D0D"/>
                </a:solidFill>
                <a:effectLst>
                  <a:outerShdw blurRad="38100" dist="38100" dir="2700000" algn="tl">
                    <a:srgbClr val="C0C0C0"/>
                  </a:outerShdw>
                </a:effectLst>
                <a:latin typeface="Gentium Basic" pitchFamily="2" charset="0"/>
              </a:rPr>
              <a:t>Meets</a:t>
            </a:r>
          </a:p>
          <a:p>
            <a:pPr eaLnBrk="1" hangingPunct="1"/>
            <a:endParaRPr lang="en-US"/>
          </a:p>
        </p:txBody>
      </p:sp>
      <p:pic>
        <p:nvPicPr>
          <p:cNvPr id="21508" name="Picture 4" descr="F:\pics\200906101842571.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160446" y="73670"/>
            <a:ext cx="4679617" cy="2732484"/>
          </a:xfrm>
          <a:prstGeom prst="roundRect">
            <a:avLst>
              <a:gd name="adj" fmla="val 8594"/>
            </a:avLst>
          </a:prstGeom>
          <a:solidFill>
            <a:srgbClr val="FFFFFF">
              <a:shade val="85000"/>
            </a:srgbClr>
          </a:solidFill>
          <a:ln>
            <a:noFill/>
          </a:ln>
          <a:effectLst>
            <a:reflection blurRad="12700" stA="84000" endPos="53000" dist="419100" dir="5400000" sy="-100000" algn="bl" rotWithShape="0"/>
          </a:effectLst>
          <a:extLst/>
        </p:spPr>
      </p:pic>
      <p:sp>
        <p:nvSpPr>
          <p:cNvPr id="9" name="TextBox 8"/>
          <p:cNvSpPr txBox="1"/>
          <p:nvPr/>
        </p:nvSpPr>
        <p:spPr>
          <a:xfrm>
            <a:off x="5058214" y="2806154"/>
            <a:ext cx="3858741" cy="3311002"/>
          </a:xfrm>
          <a:prstGeom prst="rect">
            <a:avLst/>
          </a:prstGeom>
          <a:noFill/>
        </p:spPr>
        <p:txBody>
          <a:bodyPr wrap="square" lIns="64291" tIns="32146" rIns="64291" bIns="32146">
            <a:spAutoFit/>
          </a:bodyPr>
          <a:lstStyle/>
          <a:p>
            <a:pPr>
              <a:defRPr/>
            </a:pPr>
            <a:r>
              <a:rPr lang="en-US" sz="21100" dirty="0">
                <a:latin typeface="Bauhaus 93" pitchFamily="82" charset="0"/>
              </a:rPr>
              <a:t>B</a:t>
            </a:r>
            <a:r>
              <a:rPr lang="en-US" dirty="0">
                <a:latin typeface="Bauhaus 93" pitchFamily="82" charset="0"/>
              </a:rPr>
              <a:t>ar </a:t>
            </a:r>
            <a:r>
              <a:rPr lang="en-US" sz="14100" dirty="0">
                <a:solidFill>
                  <a:schemeClr val="accent2">
                    <a:lumMod val="50000"/>
                  </a:schemeClr>
                </a:solidFill>
                <a:latin typeface="Bauhaus 93" pitchFamily="82" charset="0"/>
              </a:rPr>
              <a:t>L</a:t>
            </a:r>
            <a:r>
              <a:rPr lang="en-US" dirty="0">
                <a:solidFill>
                  <a:schemeClr val="accent2">
                    <a:lumMod val="50000"/>
                  </a:schemeClr>
                </a:solidFill>
                <a:latin typeface="Bauhaus 93" pitchFamily="82" charset="0"/>
              </a:rPr>
              <a:t>ounge </a:t>
            </a:r>
          </a:p>
        </p:txBody>
      </p:sp>
      <p:sp>
        <p:nvSpPr>
          <p:cNvPr id="5" name="TextBox 4"/>
          <p:cNvSpPr txBox="1">
            <a:spLocks noChangeArrowheads="1"/>
          </p:cNvSpPr>
          <p:nvPr/>
        </p:nvSpPr>
        <p:spPr bwMode="auto">
          <a:xfrm>
            <a:off x="2790" y="-678937"/>
            <a:ext cx="1313781" cy="317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sz="20200" dirty="0">
                <a:latin typeface="Bauhaus 93" pitchFamily="82" charset="0"/>
              </a:rPr>
              <a:t>K</a:t>
            </a:r>
            <a:endParaRPr lang="en-US" sz="5100" dirty="0">
              <a:latin typeface="Bauhaus 93" pitchFamily="82" charset="0"/>
            </a:endParaRPr>
          </a:p>
        </p:txBody>
      </p:sp>
      <p:sp>
        <p:nvSpPr>
          <p:cNvPr id="3" name="TextBox 2"/>
          <p:cNvSpPr txBox="1"/>
          <p:nvPr/>
        </p:nvSpPr>
        <p:spPr>
          <a:xfrm>
            <a:off x="1143000" y="906083"/>
            <a:ext cx="3911203" cy="1017984"/>
          </a:xfrm>
          <a:prstGeom prst="rect">
            <a:avLst/>
          </a:prstGeom>
          <a:noFill/>
        </p:spPr>
        <p:txBody>
          <a:bodyPr lIns="64291" tIns="32146" rIns="64291" bIns="32146">
            <a:spAutoFit/>
          </a:bodyPr>
          <a:lstStyle/>
          <a:p>
            <a:pPr>
              <a:defRPr/>
            </a:pPr>
            <a:r>
              <a:rPr lang="en-US" sz="6200" dirty="0" err="1">
                <a:solidFill>
                  <a:schemeClr val="accent2">
                    <a:lumMod val="75000"/>
                  </a:schemeClr>
                </a:solidFill>
                <a:latin typeface="Bauhaus 93" pitchFamily="82" charset="0"/>
              </a:rPr>
              <a:t>a</a:t>
            </a:r>
            <a:r>
              <a:rPr lang="en-US" sz="6200" dirty="0" err="1">
                <a:solidFill>
                  <a:schemeClr val="accent2">
                    <a:lumMod val="50000"/>
                  </a:schemeClr>
                </a:solidFill>
                <a:latin typeface="Bauhaus 93" pitchFamily="82" charset="0"/>
              </a:rPr>
              <a:t>raoke</a:t>
            </a:r>
            <a:endParaRPr lang="en-US" sz="6200" dirty="0">
              <a:solidFill>
                <a:schemeClr val="accent2">
                  <a:lumMod val="50000"/>
                </a:schemeClr>
              </a:solidFill>
              <a:latin typeface="Bauhaus 93" pitchFamily="82" charset="0"/>
            </a:endParaRPr>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088" y="2173522"/>
            <a:ext cx="4556031" cy="3417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70418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435">
                                          <p:stCondLst>
                                            <p:cond delay="0"/>
                                          </p:stCondLst>
                                        </p:cTn>
                                        <p:tgtEl>
                                          <p:spTgt spid="5"/>
                                        </p:tgtEl>
                                      </p:cBhvr>
                                    </p:animEffect>
                                    <p:anim calcmode="lin" valueType="num">
                                      <p:cBhvr>
                                        <p:cTn id="13" dur="1367"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5"/>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5"/>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5"/>
                                        </p:tgtEl>
                                        <p:attrNameLst>
                                          <p:attrName>ppt_y</p:attrName>
                                        </p:attrNameLst>
                                      </p:cBhvr>
                                      <p:tavLst>
                                        <p:tav tm="0" fmla="#ppt_y-sin(pi*$)/81">
                                          <p:val>
                                            <p:fltVal val="0"/>
                                          </p:val>
                                        </p:tav>
                                        <p:tav tm="100000">
                                          <p:val>
                                            <p:fltVal val="1"/>
                                          </p:val>
                                        </p:tav>
                                      </p:tavLst>
                                    </p:anim>
                                    <p:animScale>
                                      <p:cBhvr>
                                        <p:cTn id="18" dur="20">
                                          <p:stCondLst>
                                            <p:cond delay="487"/>
                                          </p:stCondLst>
                                        </p:cTn>
                                        <p:tgtEl>
                                          <p:spTgt spid="5"/>
                                        </p:tgtEl>
                                      </p:cBhvr>
                                      <p:to x="100000" y="60000"/>
                                    </p:animScale>
                                    <p:animScale>
                                      <p:cBhvr>
                                        <p:cTn id="19" dur="124" decel="50000">
                                          <p:stCondLst>
                                            <p:cond delay="507"/>
                                          </p:stCondLst>
                                        </p:cTn>
                                        <p:tgtEl>
                                          <p:spTgt spid="5"/>
                                        </p:tgtEl>
                                      </p:cBhvr>
                                      <p:to x="100000" y="100000"/>
                                    </p:animScale>
                                    <p:animScale>
                                      <p:cBhvr>
                                        <p:cTn id="20" dur="20">
                                          <p:stCondLst>
                                            <p:cond delay="984"/>
                                          </p:stCondLst>
                                        </p:cTn>
                                        <p:tgtEl>
                                          <p:spTgt spid="5"/>
                                        </p:tgtEl>
                                      </p:cBhvr>
                                      <p:to x="100000" y="80000"/>
                                    </p:animScale>
                                    <p:animScale>
                                      <p:cBhvr>
                                        <p:cTn id="21" dur="124" decel="50000">
                                          <p:stCondLst>
                                            <p:cond delay="1004"/>
                                          </p:stCondLst>
                                        </p:cTn>
                                        <p:tgtEl>
                                          <p:spTgt spid="5"/>
                                        </p:tgtEl>
                                      </p:cBhvr>
                                      <p:to x="100000" y="100000"/>
                                    </p:animScale>
                                    <p:animScale>
                                      <p:cBhvr>
                                        <p:cTn id="22" dur="20">
                                          <p:stCondLst>
                                            <p:cond delay="1231"/>
                                          </p:stCondLst>
                                        </p:cTn>
                                        <p:tgtEl>
                                          <p:spTgt spid="5"/>
                                        </p:tgtEl>
                                      </p:cBhvr>
                                      <p:to x="100000" y="90000"/>
                                    </p:animScale>
                                    <p:animScale>
                                      <p:cBhvr>
                                        <p:cTn id="23" dur="124" decel="50000">
                                          <p:stCondLst>
                                            <p:cond delay="1251"/>
                                          </p:stCondLst>
                                        </p:cTn>
                                        <p:tgtEl>
                                          <p:spTgt spid="5"/>
                                        </p:tgtEl>
                                      </p:cBhvr>
                                      <p:to x="100000" y="100000"/>
                                    </p:animScale>
                                    <p:animScale>
                                      <p:cBhvr>
                                        <p:cTn id="24" dur="20">
                                          <p:stCondLst>
                                            <p:cond delay="1356"/>
                                          </p:stCondLst>
                                        </p:cTn>
                                        <p:tgtEl>
                                          <p:spTgt spid="5"/>
                                        </p:tgtEl>
                                      </p:cBhvr>
                                      <p:to x="100000" y="95000"/>
                                    </p:animScale>
                                    <p:animScale>
                                      <p:cBhvr>
                                        <p:cTn id="25" dur="124" decel="50000">
                                          <p:stCondLst>
                                            <p:cond delay="1376"/>
                                          </p:stCondLst>
                                        </p:cTn>
                                        <p:tgtEl>
                                          <p:spTgt spid="5"/>
                                        </p:tgtEl>
                                      </p:cBhvr>
                                      <p:to x="100000" y="100000"/>
                                    </p:animScale>
                                  </p:childTnLst>
                                </p:cTn>
                              </p:par>
                              <p:par>
                                <p:cTn id="26" presetID="34" presetClass="emph" presetSubtype="0" fill="hold" nodeType="withEffect">
                                  <p:stCondLst>
                                    <p:cond delay="950"/>
                                  </p:stCondLst>
                                  <p:iterate type="lt">
                                    <p:tmPct val="15625"/>
                                  </p:iterate>
                                  <p:childTnLst>
                                    <p:animMotion origin="layout" path="M 0.0 0.0 L 0.0 -0.07213" pathEditMode="relative" ptsTypes="">
                                      <p:cBhvr>
                                        <p:cTn id="27" dur="150" accel="50000" decel="50000" autoRev="1" fill="hold">
                                          <p:stCondLst>
                                            <p:cond delay="0"/>
                                          </p:stCondLst>
                                        </p:cTn>
                                        <p:tgtEl>
                                          <p:spTgt spid="9">
                                            <p:txEl>
                                              <p:pRg st="0" end="0"/>
                                            </p:txEl>
                                          </p:spTgt>
                                        </p:tgtEl>
                                        <p:attrNameLst>
                                          <p:attrName>ppt_x</p:attrName>
                                          <p:attrName>ppt_y</p:attrName>
                                        </p:attrNameLst>
                                      </p:cBhvr>
                                    </p:animMotion>
                                    <p:animRot by="1500000">
                                      <p:cBhvr>
                                        <p:cTn id="28" dur="75" fill="hold">
                                          <p:stCondLst>
                                            <p:cond delay="0"/>
                                          </p:stCondLst>
                                        </p:cTn>
                                        <p:tgtEl>
                                          <p:spTgt spid="9">
                                            <p:txEl>
                                              <p:pRg st="0" end="0"/>
                                            </p:txEl>
                                          </p:spTgt>
                                        </p:tgtEl>
                                        <p:attrNameLst>
                                          <p:attrName>r</p:attrName>
                                        </p:attrNameLst>
                                      </p:cBhvr>
                                    </p:animRot>
                                    <p:animRot by="-1500000">
                                      <p:cBhvr>
                                        <p:cTn id="29" dur="75" fill="hold">
                                          <p:stCondLst>
                                            <p:cond delay="75"/>
                                          </p:stCondLst>
                                        </p:cTn>
                                        <p:tgtEl>
                                          <p:spTgt spid="9">
                                            <p:txEl>
                                              <p:pRg st="0" end="0"/>
                                            </p:txEl>
                                          </p:spTgt>
                                        </p:tgtEl>
                                        <p:attrNameLst>
                                          <p:attrName>r</p:attrName>
                                        </p:attrNameLst>
                                      </p:cBhvr>
                                    </p:animRot>
                                    <p:animRot by="-1500000">
                                      <p:cBhvr>
                                        <p:cTn id="30" dur="75" fill="hold">
                                          <p:stCondLst>
                                            <p:cond delay="150"/>
                                          </p:stCondLst>
                                        </p:cTn>
                                        <p:tgtEl>
                                          <p:spTgt spid="9">
                                            <p:txEl>
                                              <p:pRg st="0" end="0"/>
                                            </p:txEl>
                                          </p:spTgt>
                                        </p:tgtEl>
                                        <p:attrNameLst>
                                          <p:attrName>r</p:attrName>
                                        </p:attrNameLst>
                                      </p:cBhvr>
                                    </p:animRot>
                                    <p:animRot by="1500000">
                                      <p:cBhvr>
                                        <p:cTn id="31" dur="75" fill="hold">
                                          <p:stCondLst>
                                            <p:cond delay="225"/>
                                          </p:stCondLst>
                                        </p:cTn>
                                        <p:tgtEl>
                                          <p:spTgt spid="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8162" y="-280169"/>
            <a:ext cx="5221635" cy="391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76200" y="1874788"/>
            <a:ext cx="6322219" cy="453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sz="29000" dirty="0">
                <a:latin typeface="Bauhaus 93" pitchFamily="82" charset="0"/>
                <a:ea typeface="Kozuka Mincho Pr6N H" pitchFamily="18" charset="-128"/>
              </a:rPr>
              <a:t>A</a:t>
            </a:r>
            <a:r>
              <a:rPr lang="en-US" dirty="0">
                <a:latin typeface="Bauhaus 93" pitchFamily="82" charset="0"/>
              </a:rPr>
              <a:t>sian</a:t>
            </a:r>
            <a:endParaRPr lang="en-US" dirty="0">
              <a:solidFill>
                <a:srgbClr val="C00000"/>
              </a:solidFill>
              <a:latin typeface="Bauhaus 93" pitchFamily="82" charset="0"/>
            </a:endParaRPr>
          </a:p>
        </p:txBody>
      </p:sp>
      <p:sp>
        <p:nvSpPr>
          <p:cNvPr id="4" name="TextBox 3"/>
          <p:cNvSpPr txBox="1">
            <a:spLocks noChangeArrowheads="1"/>
          </p:cNvSpPr>
          <p:nvPr/>
        </p:nvSpPr>
        <p:spPr bwMode="auto">
          <a:xfrm>
            <a:off x="2985865" y="5929313"/>
            <a:ext cx="803672" cy="135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dirty="0">
                <a:solidFill>
                  <a:srgbClr val="C00000"/>
                </a:solidFill>
                <a:latin typeface="Bauhaus 93" pitchFamily="82" charset="0"/>
              </a:rPr>
              <a:t>P</a:t>
            </a:r>
            <a:r>
              <a:rPr lang="en-US" dirty="0">
                <a:latin typeface="Bauhaus 93" pitchFamily="82" charset="0"/>
              </a:rPr>
              <a:t>o</a:t>
            </a:r>
            <a:r>
              <a:rPr lang="en-US" dirty="0">
                <a:solidFill>
                  <a:srgbClr val="C00000"/>
                </a:solidFill>
                <a:latin typeface="Bauhaus 93" pitchFamily="82" charset="0"/>
              </a:rPr>
              <a:t>p</a:t>
            </a:r>
          </a:p>
        </p:txBody>
      </p:sp>
      <p:sp>
        <p:nvSpPr>
          <p:cNvPr id="5" name="TextBox 4"/>
          <p:cNvSpPr txBox="1">
            <a:spLocks noChangeArrowheads="1"/>
          </p:cNvSpPr>
          <p:nvPr/>
        </p:nvSpPr>
        <p:spPr bwMode="auto">
          <a:xfrm>
            <a:off x="5161359" y="6053212"/>
            <a:ext cx="1178719" cy="71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dirty="0">
                <a:solidFill>
                  <a:srgbClr val="C00000"/>
                </a:solidFill>
                <a:latin typeface="Bauhaus 93" pitchFamily="82" charset="0"/>
              </a:rPr>
              <a:t>P</a:t>
            </a:r>
            <a:r>
              <a:rPr lang="en-US" dirty="0">
                <a:latin typeface="Bauhaus 93" pitchFamily="82" charset="0"/>
              </a:rPr>
              <a:t>o</a:t>
            </a:r>
            <a:r>
              <a:rPr lang="en-US" dirty="0">
                <a:solidFill>
                  <a:srgbClr val="C00000"/>
                </a:solidFill>
                <a:latin typeface="Bauhaus 93" pitchFamily="82" charset="0"/>
              </a:rPr>
              <a:t>p</a:t>
            </a:r>
          </a:p>
        </p:txBody>
      </p:sp>
      <p:sp>
        <p:nvSpPr>
          <p:cNvPr id="6" name="TextBox 5"/>
          <p:cNvSpPr txBox="1">
            <a:spLocks noChangeArrowheads="1"/>
          </p:cNvSpPr>
          <p:nvPr/>
        </p:nvSpPr>
        <p:spPr bwMode="auto">
          <a:xfrm>
            <a:off x="4810869" y="5803182"/>
            <a:ext cx="1178719" cy="71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dirty="0">
                <a:solidFill>
                  <a:srgbClr val="C00000"/>
                </a:solidFill>
                <a:latin typeface="Bauhaus 93" pitchFamily="82" charset="0"/>
              </a:rPr>
              <a:t>P</a:t>
            </a:r>
            <a:r>
              <a:rPr lang="en-US" dirty="0">
                <a:latin typeface="Bauhaus 93" pitchFamily="82" charset="0"/>
              </a:rPr>
              <a:t>o</a:t>
            </a:r>
            <a:r>
              <a:rPr lang="en-US" dirty="0">
                <a:solidFill>
                  <a:srgbClr val="C00000"/>
                </a:solidFill>
                <a:latin typeface="Bauhaus 93" pitchFamily="82" charset="0"/>
              </a:rPr>
              <a:t>p</a:t>
            </a:r>
          </a:p>
        </p:txBody>
      </p:sp>
      <p:sp>
        <p:nvSpPr>
          <p:cNvPr id="7" name="TextBox 6"/>
          <p:cNvSpPr txBox="1">
            <a:spLocks noChangeArrowheads="1"/>
          </p:cNvSpPr>
          <p:nvPr/>
        </p:nvSpPr>
        <p:spPr bwMode="auto">
          <a:xfrm>
            <a:off x="7090172" y="5786438"/>
            <a:ext cx="1178719" cy="71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dirty="0">
                <a:solidFill>
                  <a:srgbClr val="C00000"/>
                </a:solidFill>
                <a:latin typeface="Bauhaus 93" pitchFamily="82" charset="0"/>
              </a:rPr>
              <a:t>P</a:t>
            </a:r>
            <a:r>
              <a:rPr lang="en-US" dirty="0">
                <a:latin typeface="Bauhaus 93" pitchFamily="82" charset="0"/>
              </a:rPr>
              <a:t>o</a:t>
            </a:r>
            <a:r>
              <a:rPr lang="en-US" dirty="0">
                <a:solidFill>
                  <a:srgbClr val="C00000"/>
                </a:solidFill>
                <a:latin typeface="Bauhaus 93" pitchFamily="82" charset="0"/>
              </a:rPr>
              <a:t>p</a:t>
            </a:r>
          </a:p>
        </p:txBody>
      </p:sp>
      <p:sp>
        <p:nvSpPr>
          <p:cNvPr id="8" name="TextBox 7"/>
          <p:cNvSpPr txBox="1">
            <a:spLocks noChangeArrowheads="1"/>
          </p:cNvSpPr>
          <p:nvPr/>
        </p:nvSpPr>
        <p:spPr bwMode="auto">
          <a:xfrm>
            <a:off x="3795117" y="5960567"/>
            <a:ext cx="1178719" cy="71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dirty="0">
                <a:solidFill>
                  <a:srgbClr val="C00000"/>
                </a:solidFill>
                <a:latin typeface="Bauhaus 93" pitchFamily="82" charset="0"/>
              </a:rPr>
              <a:t>P</a:t>
            </a:r>
            <a:r>
              <a:rPr lang="en-US" dirty="0">
                <a:latin typeface="Bauhaus 93" pitchFamily="82" charset="0"/>
              </a:rPr>
              <a:t>o</a:t>
            </a:r>
            <a:r>
              <a:rPr lang="en-US" dirty="0">
                <a:solidFill>
                  <a:srgbClr val="C00000"/>
                </a:solidFill>
                <a:latin typeface="Bauhaus 93" pitchFamily="82" charset="0"/>
              </a:rPr>
              <a:t>p</a:t>
            </a:r>
          </a:p>
        </p:txBody>
      </p:sp>
      <p:sp>
        <p:nvSpPr>
          <p:cNvPr id="9" name="TextBox 8"/>
          <p:cNvSpPr txBox="1">
            <a:spLocks noChangeArrowheads="1"/>
          </p:cNvSpPr>
          <p:nvPr/>
        </p:nvSpPr>
        <p:spPr bwMode="auto">
          <a:xfrm>
            <a:off x="4196953" y="6298779"/>
            <a:ext cx="1178719" cy="711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dirty="0">
                <a:solidFill>
                  <a:srgbClr val="C00000"/>
                </a:solidFill>
                <a:latin typeface="Bauhaus 93" pitchFamily="82" charset="0"/>
              </a:rPr>
              <a:t>P</a:t>
            </a:r>
            <a:r>
              <a:rPr lang="en-US" dirty="0">
                <a:latin typeface="Bauhaus 93" pitchFamily="82" charset="0"/>
              </a:rPr>
              <a:t>o</a:t>
            </a:r>
            <a:r>
              <a:rPr lang="en-US" dirty="0">
                <a:solidFill>
                  <a:srgbClr val="C00000"/>
                </a:solidFill>
                <a:latin typeface="Bauhaus 93" pitchFamily="82" charset="0"/>
              </a:rPr>
              <a:t>p</a:t>
            </a:r>
          </a:p>
        </p:txBody>
      </p:sp>
      <p:sp>
        <p:nvSpPr>
          <p:cNvPr id="10" name="TextBox 9"/>
          <p:cNvSpPr txBox="1">
            <a:spLocks noChangeArrowheads="1"/>
          </p:cNvSpPr>
          <p:nvPr/>
        </p:nvSpPr>
        <p:spPr bwMode="auto">
          <a:xfrm>
            <a:off x="3387700" y="3429000"/>
            <a:ext cx="1660922" cy="1016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sz="6200" dirty="0">
                <a:solidFill>
                  <a:srgbClr val="C00000"/>
                </a:solidFill>
                <a:latin typeface="Bauhaus 93" pitchFamily="82" charset="0"/>
              </a:rPr>
              <a:t>P</a:t>
            </a:r>
            <a:r>
              <a:rPr lang="en-US" sz="6200" dirty="0">
                <a:latin typeface="Bauhaus 93" pitchFamily="82" charset="0"/>
              </a:rPr>
              <a:t>o</a:t>
            </a:r>
            <a:r>
              <a:rPr lang="en-US" sz="6200" dirty="0">
                <a:solidFill>
                  <a:srgbClr val="C00000"/>
                </a:solidFill>
                <a:latin typeface="Bauhaus 93" pitchFamily="82" charset="0"/>
              </a:rPr>
              <a:t>p</a:t>
            </a:r>
          </a:p>
        </p:txBody>
      </p:sp>
    </p:spTree>
    <p:extLst>
      <p:ext uri="{BB962C8B-B14F-4D97-AF65-F5344CB8AC3E}">
        <p14:creationId xmlns:p14="http://schemas.microsoft.com/office/powerpoint/2010/main" val="327561957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nodeType="withEffect">
                                  <p:stCondLst>
                                    <p:cond delay="0"/>
                                  </p:stCondLst>
                                  <p:childTnLst>
                                    <p:animEffect transition="out" filter="fade">
                                      <p:cBhvr>
                                        <p:cTn id="6" dur="750" tmFilter="0, 0; .2, .5; .8, .5; 1, 0"/>
                                        <p:tgtEl>
                                          <p:spTgt spid="3"/>
                                        </p:tgtEl>
                                      </p:cBhvr>
                                    </p:animEffect>
                                    <p:animScale>
                                      <p:cBhvr>
                                        <p:cTn id="7" dur="375" autoRev="1" fill="hold"/>
                                        <p:tgtEl>
                                          <p:spTgt spid="3"/>
                                        </p:tgtEl>
                                      </p:cBhvr>
                                      <p:by x="105000" y="105000"/>
                                    </p:animScale>
                                  </p:childTnLst>
                                </p:cTn>
                              </p:par>
                              <p:par>
                                <p:cTn id="8" presetID="42" presetClass="path" presetSubtype="0" accel="50000" decel="50000" fill="hold" grpId="0" nodeType="withEffect">
                                  <p:stCondLst>
                                    <p:cond delay="0"/>
                                  </p:stCondLst>
                                  <p:childTnLst>
                                    <p:animMotion origin="layout" path="M -0.28594 0.05681 L 0.01282 0.05681 " pathEditMode="relative" rAng="0" ptsTypes="AA">
                                      <p:cBhvr>
                                        <p:cTn id="9" dur="500" fill="hold"/>
                                        <p:tgtEl>
                                          <p:spTgt spid="2"/>
                                        </p:tgtEl>
                                        <p:attrNameLst>
                                          <p:attrName>ppt_x</p:attrName>
                                          <p:attrName>ppt_y</p:attrName>
                                        </p:attrNameLst>
                                      </p:cBhvr>
                                      <p:rCtr x="14938" y="0"/>
                                    </p:animMotion>
                                  </p:childTnLst>
                                </p:cTn>
                              </p:par>
                              <p:par>
                                <p:cTn id="10" presetID="0" presetClass="path" presetSubtype="0" accel="22000" fill="hold" grpId="0" nodeType="withEffect">
                                  <p:stCondLst>
                                    <p:cond delay="0"/>
                                  </p:stCondLst>
                                  <p:childTnLst>
                                    <p:animMotion origin="layout" path="M 0.09508 -0.34559 C 0.09349 -0.36023 0.09264 -0.3726 0.09178 -0.38822 C 0.09142 -0.39603 0.09264 -0.40498 0.0902 -0.41165 C 0.08885 -0.41539 0.08678 -0.418 0.08519 -0.42125 C 0.08178 -0.42841 0.07958 -0.43719 0.07531 -0.44321 C 0.07091 -0.44924 0.06627 -0.45477 0.062 -0.46128 C 0.05163 -0.4769 0.04064 -0.49626 0.02893 -0.50927 C 0.02465 -0.51399 0.01831 -0.51481 0.0133 -0.51611 C -0.00671 -0.51481 -0.02344 -0.51155 -0.04138 -0.49691 C -0.04943 -0.48357 -0.05883 -0.47364 -0.06616 -0.45981 C -0.07494 -0.44338 -0.07885 -0.42385 -0.08605 -0.40595 C -0.08813 -0.39473 -0.08739 -0.39815 -0.09264 -0.37862 C -0.09386 -0.3739 -0.09679 -0.36479 -0.09679 -0.36463 C -0.0985 -0.34543 -0.1035 -0.32769 -0.10582 -0.30849 C -0.10826 -0.28815 -0.10973 -0.26847 -0.11083 -0.24797 C -0.1101 -0.20957 -0.10778 -0.17393 -0.10338 -0.13651 C -0.10167 -0.12252 -0.10106 -0.11097 -0.09594 -0.09941 C -0.09179 -0.07891 -0.08886 -0.04653 -0.07775 -0.03352 C -0.0758 -0.02115 -0.06896 -0.0096 -0.06445 0.00081 C -0.0581 0.01513 -0.0631 0.00895 -0.05786 0.01448 C -0.05529 0.02294 -0.05163 0.03872 -0.04797 0.04474 C -0.04626 0.05304 -0.04858 0.0454 -0.04382 0.05174 C -0.04309 0.05272 -0.04284 0.05467 -0.04211 0.05581 C -0.03967 0.05923 -0.03662 0.06102 -0.03393 0.06411 C -0.0321 0.06606 -0.03076 0.06899 -0.02893 0.07094 C -0.02588 0.08558 -0.03076 0.06346 -0.02649 0.07924 C -0.0249 0.08493 -0.02539 0.08721 -0.02319 0.0916 C -0.01746 0.10316 -0.02331 0.08884 -0.01904 0.09974 C -0.02014 0.10641 -0.02185 0.10543 -0.02563 0.10397 C -0.03174 0.08754 -0.02954 0.06931 -0.02722 0.05028 C -0.02612 0.06232 -0.02649 0.07436 -0.02478 0.08624 C -0.02453 0.09128 -0.02429 0.09616 -0.02392 0.1012 C -0.02368 0.10478 -0.02478 0.1095 -0.02319 0.11211 C -0.02209 0.1139 -0.02197 0.10771 -0.02148 0.10527 C -0.02039 0.09958 -0.01941 0.09453 -0.01819 0.08884 C -0.01636 0.12203 -0.02173 0.12659 -0.01404 0.11764 C -0.01184 0.10722 -0.01282 0.10706 -0.0116 0.11503 C -0.00977 0.1274 -0.00989 0.12203 -0.00989 0.12886 L 1.82107E-6 0.1274 " pathEditMode="relative" rAng="0" ptsTypes="fffffffffffffffffffffffffffffffffffffAA">
                                      <p:cBhvr>
                                        <p:cTn id="11" dur="1250" fill="hold"/>
                                        <p:tgtEl>
                                          <p:spTgt spid="4"/>
                                        </p:tgtEl>
                                        <p:attrNameLst>
                                          <p:attrName>ppt_x</p:attrName>
                                          <p:attrName>ppt_y</p:attrName>
                                        </p:attrNameLst>
                                      </p:cBhvr>
                                      <p:rCtr x="-10301" y="15197"/>
                                    </p:animMotion>
                                  </p:childTnLst>
                                </p:cTn>
                              </p:par>
                              <p:par>
                                <p:cTn id="12" presetID="0" presetClass="path" presetSubtype="0" accel="50000" fill="hold" grpId="0" nodeType="withEffect">
                                  <p:stCondLst>
                                    <p:cond delay="0"/>
                                  </p:stCondLst>
                                  <p:childTnLst>
                                    <p:animMotion origin="layout" path="M -0.04882 -0.34277 C -0.04809 -0.36361 -0.04919 -0.38493 -0.04626 -0.40527 C -0.04101 -0.44157 -0.03076 -0.47591 -0.02234 -0.51074 C -0.01953 -0.5223 -0.01904 -0.53532 -0.01489 -0.54573 C 0.00219 -0.53841 -0.00123 -0.53988 0.00915 -0.51888 C 0.01562 -0.47086 0.02453 -0.42383 0.02892 -0.37532 C 0.03063 -0.32373 0.03356 -0.27246 0.02892 -0.22103 C 0.02794 -0.19287 0.02343 -0.16601 0.01989 -0.13835 C 0.01769 -0.12126 0.01635 -0.09798 0.00988 -0.08301 C 0.00854 -0.07308 0.00707 -0.0625 0.005 -0.05322 C 0.00366 -0.03825 0.00146 -0.02409 -0.00086 -0.0096 C -0.00147 -0.00032 -0.00232 0.00733 -0.00415 0.01611 C -0.00513 0.02588 -0.00611 0.03369 -0.0083 0.04313 C -0.00904 0.05029 -0.01074 0.05436 -0.01245 0.06071 C -0.0127 0.06315 -0.01294 0.06527 -0.01319 0.06738 C -0.01355 0.07145 -0.01367 0.07552 -0.01404 0.07959 C -0.01489 0.08757 -0.01746 0.09522 -0.01904 0.1027 C -0.0188 0.08285 -0.01819 0.06315 -0.01819 0.04313 C -0.01819 0.02588 -0.01868 0.07748 -0.01904 0.09456 C -0.01929 0.10856 -0.0199 0.12256 -0.0199 0.13656 C -0.0199 0.13998 -0.01929 0.13037 -0.01904 0.12728 C -0.01868 0.12321 -0.01856 0.11914 -0.01819 0.11507 C -0.01599 0.09277 -0.0177 0.09945 -0.01404 0.08773 C -0.01355 0.08333 -0.01319 0.07861 -0.01245 0.07422 C -0.01209 0.07145 -0.01135 0.06885 -0.01074 0.06624 C -0.0105 0.06478 -0.00989 0.06218 -0.00989 0.06234 C -0.00965 0.07617 -0.01026 0.09033 -0.00904 0.104 C -0.00879 0.10628 -0.00733 0.10042 -0.0066 0.09863 C -0.0055 0.09603 -0.0033 0.09066 -0.0033 0.09082 C -0.00208 0.09636 -0.0033 0.12012 -0.00086 0.10677 C 0.00085 0.11507 4.84745E-6 0.10938 4.84745E-6 0.12435 " pathEditMode="relative" rAng="0" ptsTypes="ffffffffffffffffffffffffffffffA">
                                      <p:cBhvr>
                                        <p:cTn id="13" dur="1250" fill="hold"/>
                                        <p:tgtEl>
                                          <p:spTgt spid="8"/>
                                        </p:tgtEl>
                                        <p:attrNameLst>
                                          <p:attrName>ppt_x</p:attrName>
                                          <p:attrName>ppt_y</p:attrName>
                                        </p:attrNameLst>
                                      </p:cBhvr>
                                      <p:rCtr x="4101" y="13981"/>
                                    </p:animMotion>
                                  </p:childTnLst>
                                </p:cTn>
                              </p:par>
                              <p:par>
                                <p:cTn id="14" presetID="0" presetClass="path" presetSubtype="0" accel="50000" decel="50000" fill="hold" grpId="0" nodeType="withEffect">
                                  <p:stCondLst>
                                    <p:cond delay="0"/>
                                  </p:stCondLst>
                                  <p:childTnLst>
                                    <p:animMotion origin="layout" path="M -0.13595 -0.27734 C -0.13546 -0.32926 -0.13742 -0.39013 -0.13058 -0.44156 C -0.12753 -0.46451 -0.12448 -0.49837 -0.11716 -0.52018 C -0.11618 -0.53206 -0.11313 -0.53141 -0.10837 -0.53808 C -0.09665 -0.53759 -0.08079 -0.5402 -0.06871 -0.53238 C -0.04942 -0.49707 -0.036 -0.47005 -0.02526 -0.42366 C -0.02404 -0.40299 -0.01928 -0.36295 -0.01928 -0.36246 C -0.01843 -0.32747 -0.01574 -0.29313 -0.01476 -0.25797 C -0.01367 -0.12955 -0.01135 -0.00358 -0.02001 0.12387 C -0.02026 0.13347 -0.02038 0.14307 -0.02074 0.15267 C -0.02074 0.15609 -0.02136 0.16569 -0.02148 0.16228 C -0.02221 0.1473 -0.02197 0.132 -0.02233 0.11703 C -0.02245 0.10954 -0.02294 0.08741 -0.02294 0.09473 C -0.02294 0.10905 -0.02258 0.12354 -0.02233 0.13786 C -0.02038 0.12679 -0.01855 0.11263 -0.01562 0.10173 C -0.01318 0.09294 -0.00988 0.08497 -0.00805 0.07553 C -0.005 0.09717 -0.00622 0.13021 -0.00586 0.15023 C -0.00537 0.14633 -0.00537 0.13493 -0.00354 0.14454 C -0.00451 0.1517 -0.00769 0.16765 -0.0072 0.17481 C -0.00708 0.17611 -0.00586 0.17383 -0.00512 0.17351 C -0.00256 0.16635 -0.00085 0.15837 0.00159 0.15137 C 0.00318 0.14714 0.00623 0.139 0.00623 0.13916 C 0.00916 0.15349 0.00696 0.17041 0.00769 0.1862 C 0.00903 0.17823 0.00757 0.18344 0.01294 0.17611 C 0.0188 0.1683 0.02246 0.16423 0.02929 0.15984 C 0.03185 0.1613 0.03076 0.16114 0.03246 0.16114 L 0.02404 0.15691 " pathEditMode="relative" rAng="0" ptsTypes="fffffffffffffffffffffffffAA">
                                      <p:cBhvr>
                                        <p:cTn id="15" dur="1250" fill="hold"/>
                                        <p:tgtEl>
                                          <p:spTgt spid="6"/>
                                        </p:tgtEl>
                                        <p:attrNameLst>
                                          <p:attrName>ppt_x</p:attrName>
                                          <p:attrName>ppt_y</p:attrName>
                                        </p:attrNameLst>
                                      </p:cBhvr>
                                      <p:rCtr x="8348" y="10026"/>
                                    </p:animMotion>
                                  </p:childTnLst>
                                </p:cTn>
                              </p:par>
                              <p:par>
                                <p:cTn id="16" presetID="0" presetClass="path" presetSubtype="0" accel="50000" fill="hold" grpId="0" nodeType="withEffect">
                                  <p:stCondLst>
                                    <p:cond delay="0"/>
                                  </p:stCondLst>
                                  <p:childTnLst>
                                    <p:animMotion origin="layout" path="M -0.20515 -0.34228 C -0.2049 -0.35531 -0.20551 -0.36849 -0.20442 -0.38102 C -0.19905 -0.4388 -0.17159 -0.50651 -0.15035 -0.54736 C -0.13729 -0.57227 -0.12253 -0.60124 -0.10349 -0.60856 C -0.07871 -0.60563 -0.05992 -0.59814 -0.04955 -0.55257 C -0.04442 -0.5306 -0.03978 -0.50798 -0.03478 -0.48568 C -0.02685 -0.44938 -0.01989 -0.41423 -0.0144 -0.37581 C -0.01208 -0.32438 -0.01562 -0.39534 -0.0122 -0.34375 C -0.01074 -0.32308 -0.00854 -0.28206 -0.00854 -0.2819 C -0.00781 -0.25488 -0.00586 -0.22624 -0.00927 -0.19938 C -0.01232 -0.17448 -0.01281 -0.17106 -0.01659 -0.15104 C -0.01757 -0.14616 -0.01952 -0.13639 -0.01952 -0.13607 C -0.0216 -0.11149 -0.02318 -0.09228 -0.02819 -0.06934 C -0.03002 -0.06071 -0.03246 -0.05241 -0.03417 -0.04395 C -0.03539 -0.03841 -0.0371 -0.02669 -0.0371 -0.02653 C -0.03893 -0.00309 -0.03612 -0.03597 -0.04369 0.01628 C -0.04686 0.03825 -0.04857 0.06185 -0.05321 0.08317 C -0.05601 0.09587 -0.05882 0.1084 -0.06187 0.12077 C -0.06346 0.12728 -0.06675 0.13265 -0.06773 0.13965 C -0.0681 0.14209 -0.06566 0.13623 -0.0648 0.13428 C -0.06285 0.13005 -0.05992 0.12663 -0.05821 0.12207 C -0.0526 0.10824 -0.04918 0.09733 -0.03929 0.09261 C -0.04686 0.11263 -0.04112 0.09994 -0.04955 0.11393 C -0.05943 0.13086 -0.05064 0.11719 -0.04735 0.11393 C -0.04503 0.10824 -0.04125 0.10498 -0.03771 0.10189 C -0.03685 0.10938 -0.03673 0.10742 -0.03771 0.1167 C -0.0382 0.12044 -0.03929 0.1276 -0.03929 0.12777 C -0.03746 0.13656 -0.03661 0.12891 -0.03417 0.12598 C -0.03185 0.12354 -0.02916 0.12207 -0.02685 0.11947 C -0.02611 0.11833 -0.02538 0.11751 -0.02453 0.1167 C -0.02245 0.12305 -0.02392 0.12337 -0.02392 0.13005 " pathEditMode="relative" rAng="0" ptsTypes="ffffffffffffffffffffffffffffffA">
                                      <p:cBhvr>
                                        <p:cTn id="17" dur="1250" fill="hold"/>
                                        <p:tgtEl>
                                          <p:spTgt spid="5"/>
                                        </p:tgtEl>
                                        <p:attrNameLst>
                                          <p:attrName>ppt_x</p:attrName>
                                          <p:attrName>ppt_y</p:attrName>
                                        </p:attrNameLst>
                                      </p:cBhvr>
                                      <p:rCtr x="9946" y="10905"/>
                                    </p:animMotion>
                                  </p:childTnLst>
                                </p:cTn>
                              </p:par>
                              <p:par>
                                <p:cTn id="18" presetID="0" presetClass="path" presetSubtype="0" accel="50000" fill="hold" grpId="0" nodeType="withEffect">
                                  <p:stCondLst>
                                    <p:cond delay="0"/>
                                  </p:stCondLst>
                                  <p:childTnLst>
                                    <p:animMotion origin="layout" path="M -0.39248 -0.28434 C -0.38919 -0.31901 -0.38113 -0.34473 -0.36978 -0.37565 C -0.34208 -0.4515 -0.30937 -0.50928 -0.26117 -0.54525 C -0.2309 -0.56738 -0.19624 -0.60384 -0.16146 -0.60791 C -0.15743 -0.60758 -0.15353 -0.60775 -0.1495 -0.60677 C -0.14291 -0.60482 -0.13791 -0.59489 -0.13339 -0.58626 C -0.12058 -0.56087 -0.11582 -0.54883 -0.1063 -0.51807 C -0.09129 -0.47217 -0.07469 -0.42627 -0.05931 -0.3807 C -0.04345 -0.33366 -0.02563 -0.28955 -0.01965 -0.23535 C -0.01672 -0.18311 -0.01318 -0.12533 -0.02014 -0.07389 C -0.0216 -0.05208 -0.02343 -0.03109 -0.02551 -0.0096 C -0.02661 0.00098 -0.02587 0.01237 -0.02758 0.02262 C -0.02868 0.0293 -0.03161 0.03483 -0.03283 0.04167 C -0.03442 0.05957 -0.03722 0.07878 -0.04369 0.09326 C -0.0515 0.0752 -0.05053 0.07585 -0.04528 0.14046 C -0.04503 0.14339 -0.04345 0.13623 -0.04247 0.13428 C -0.0415 0.13216 -0.04027 0.1307 -0.03942 0.12923 C -0.02929 0.10954 -0.04552 0.13737 -0.02465 0.10352 C -0.02368 0.09994 -0.02294 0.09619 -0.02172 0.09326 C -0.01965 0.08773 -0.01513 0.0778 -0.01513 0.07796 C -0.0144 0.07422 -0.01452 0.07015 -0.01294 0.06738 C -0.01172 0.06559 -0.01294 0.07292 -0.01355 0.07503 C -0.01587 0.0835 -0.01928 0.09131 -0.02172 0.09945 C -0.02795 0.11947 -0.03747 0.14811 -0.04748 0.16113 C -0.0476 0.16244 -0.04748 0.16537 -0.04821 0.16537 C -0.04906 0.16537 -0.04967 0.1626 -0.04979 0.16113 C -0.05004 0.15592 -0.04967 0.15072 -0.04894 0.14583 C -0.04711 0.13167 -0.0393 0.11426 -0.03344 0.10221 C -0.03076 0.11719 -0.03442 0.13509 -0.03637 0.14974 C -0.03661 0.15283 -0.03759 0.15641 -0.0371 0.15999 C -0.03686 0.16162 -0.03625 0.15739 -0.03564 0.15592 C -0.0349 0.15446 -0.03368 0.15381 -0.03283 0.15218 C -0.03063 0.14844 -0.0288 0.14421 -0.02697 0.14046 C -0.02612 0.13932 -0.0238 0.13591 -0.02465 0.13672 C -0.02758 0.13997 -0.02917 0.14372 -0.03137 0.14828 C -0.03246 0.1543 -0.03198 0.15088 -0.03198 0.15869 L -0.03198 0.14974 " pathEditMode="relative" rAng="0" ptsTypes="fffffffffffffffffffffffffffffffffffAA">
                                      <p:cBhvr>
                                        <p:cTn id="19" dur="1250" fill="hold"/>
                                        <p:tgtEl>
                                          <p:spTgt spid="7"/>
                                        </p:tgtEl>
                                        <p:attrNameLst>
                                          <p:attrName>ppt_x</p:attrName>
                                          <p:attrName>ppt_y</p:attrName>
                                        </p:attrNameLst>
                                      </p:cBhvr>
                                      <p:rCtr x="19038" y="6299"/>
                                    </p:animMotion>
                                  </p:childTnLst>
                                </p:cTn>
                              </p:par>
                              <p:par>
                                <p:cTn id="20" presetID="0" presetClass="path" presetSubtype="0" accel="50000" decel="50000" fill="hold" grpId="0" nodeType="withEffect">
                                  <p:stCondLst>
                                    <p:cond delay="0"/>
                                  </p:stCondLst>
                                  <p:childTnLst>
                                    <p:animMotion origin="layout" path="M -0.07347 -0.39763 C -0.07322 -0.42448 -0.0731 -0.4515 -0.07261 -0.47836 C -0.07225 -0.49561 -0.06249 -0.52474 -0.05931 -0.54199 C -0.05614 -0.55941 -0.05431 -0.57634 -0.04857 -0.59229 C -0.0465 -0.60515 -0.03588 -0.62419 -0.02624 -0.62744 C -0.01672 -0.62663 -0.0094 -0.62468 -0.00061 -0.62061 C 0.00403 -0.61638 0.00805 -0.61101 0.01257 -0.6071 C 0.01464 -0.59847 0.01989 -0.59294 0.02331 -0.58545 C 0.03039 -0.56966 0.03637 -0.5542 0.04235 -0.5376 C 0.04723 -0.52409 0.0515 -0.49431 0.0515 -0.49414 C 0.05333 -0.47103 0.0565 -0.44808 0.05895 -0.42481 C 0.06334 -0.29737 0.05931 -0.16911 0.04564 -0.04297 C 0.04503 -0.03076 0.04345 -0.02132 0.04235 -0.00977 C 0.04174 -0.00375 0.04149 0.00228 0.04076 0.0083 C 0.0404 0.01074 0.03905 0.01513 0.03905 0.0153 C 0.03795 0.03401 0.03612 0.0542 0.03161 0.0721 C 0.02978 0.07926 0.02819 0.08545 0.02246 0.08805 C 0.02221 0.07324 0.02233 0.05859 0.02172 0.04378 C 0.0216 0.0402 0.02014 0.02995 0.02001 0.03353 C 0.01928 0.06608 0.02001 0.07177 0.02172 0.09472 C 0.02319 0.08805 0.02502 0.07438 0.02502 0.07454 C 0.02685 0.04736 0.02526 0.06478 0.0266 0.0983 C 0.02673 0.09993 0.02782 0.10433 0.02831 0.10628 C 0.03136 0.1014 0.0338 0.09651 0.03661 0.09147 C 0.03661 0.09163 0.03478 0.09603 0.03405 0.0983 C 0.03319 0.10123 0.03332 0.1014 0.03332 0.104 " pathEditMode="relative" rAng="0" ptsTypes="fffffffffffffffffffffffffA">
                                      <p:cBhvr>
                                        <p:cTn id="21" dur="1250" fill="hold"/>
                                        <p:tgtEl>
                                          <p:spTgt spid="9"/>
                                        </p:tgtEl>
                                        <p:attrNameLst>
                                          <p:attrName>ppt_x</p:attrName>
                                          <p:attrName>ppt_y</p:attrName>
                                        </p:attrNameLst>
                                      </p:cBhvr>
                                      <p:rCtr x="6834" y="13704"/>
                                    </p:animMotion>
                                  </p:childTnLst>
                                </p:cTn>
                              </p:par>
                              <p:par>
                                <p:cTn id="22" presetID="26"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427">
                                          <p:stCondLst>
                                            <p:cond delay="0"/>
                                          </p:stCondLst>
                                        </p:cTn>
                                        <p:tgtEl>
                                          <p:spTgt spid="10"/>
                                        </p:tgtEl>
                                      </p:cBhvr>
                                    </p:animEffect>
                                    <p:anim calcmode="lin" valueType="num">
                                      <p:cBhvr>
                                        <p:cTn id="25" dur="1344"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489"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489" tmFilter="0, 0; 0.125,0.2665; 0.25,0.4; 0.375,0.465; 0.5,0.5;  0.625,0.535; 0.75,0.6; 0.875,0.7335; 1,1">
                                          <p:stCondLst>
                                            <p:cond delay="489"/>
                                          </p:stCondLst>
                                        </p:cTn>
                                        <p:tgtEl>
                                          <p:spTgt spid="10"/>
                                        </p:tgtEl>
                                        <p:attrNameLst>
                                          <p:attrName>ppt_y</p:attrName>
                                        </p:attrNameLst>
                                      </p:cBhvr>
                                      <p:tavLst>
                                        <p:tav tm="0" fmla="#ppt_y-sin(pi*$)/9">
                                          <p:val>
                                            <p:fltVal val="0"/>
                                          </p:val>
                                        </p:tav>
                                        <p:tav tm="100000">
                                          <p:val>
                                            <p:fltVal val="1"/>
                                          </p:val>
                                        </p:tav>
                                      </p:tavLst>
                                    </p:anim>
                                    <p:anim calcmode="lin" valueType="num">
                                      <p:cBhvr>
                                        <p:cTn id="28" dur="2" tmFilter="0, 0; 0.125,0.2665; 0.25,0.4; 0.375,0.465; 0.5,0.5;  0.625,0.535; 0.75,0.6; 0.875,0.7335; 1,1">
                                          <p:stCondLst>
                                            <p:cond delay="975"/>
                                          </p:stCondLst>
                                        </p:cTn>
                                        <p:tgtEl>
                                          <p:spTgt spid="10"/>
                                        </p:tgtEl>
                                        <p:attrNameLst>
                                          <p:attrName>ppt_y</p:attrName>
                                        </p:attrNameLst>
                                      </p:cBhvr>
                                      <p:tavLst>
                                        <p:tav tm="0" fmla="#ppt_y-sin(pi*$)/27">
                                          <p:val>
                                            <p:fltVal val="0"/>
                                          </p:val>
                                        </p:tav>
                                        <p:tav tm="100000">
                                          <p:val>
                                            <p:fltVal val="1"/>
                                          </p:val>
                                        </p:tav>
                                      </p:tavLst>
                                    </p:anim>
                                    <p:anim calcmode="lin" valueType="num">
                                      <p:cBhvr>
                                        <p:cTn id="29" dur="1" tmFilter="0, 0; 0.125,0.2665; 0.25,0.4; 0.375,0.465; 0.5,0.5;  0.625,0.535; 0.75,0.6; 0.875,0.7335; 1,1">
                                          <p:stCondLst>
                                            <p:cond delay="1499"/>
                                          </p:stCondLst>
                                        </p:cTn>
                                        <p:tgtEl>
                                          <p:spTgt spid="10"/>
                                        </p:tgtEl>
                                        <p:attrNameLst>
                                          <p:attrName>ppt_y</p:attrName>
                                        </p:attrNameLst>
                                      </p:cBhvr>
                                      <p:tavLst>
                                        <p:tav tm="0" fmla="#ppt_y-sin(pi*$)/81">
                                          <p:val>
                                            <p:fltVal val="0"/>
                                          </p:val>
                                        </p:tav>
                                        <p:tav tm="100000">
                                          <p:val>
                                            <p:fltVal val="1"/>
                                          </p:val>
                                        </p:tav>
                                      </p:tavLst>
                                    </p:anim>
                                    <p:animScale>
                                      <p:cBhvr>
                                        <p:cTn id="30" dur="1">
                                          <p:stCondLst>
                                            <p:cond delay="477"/>
                                          </p:stCondLst>
                                        </p:cTn>
                                        <p:tgtEl>
                                          <p:spTgt spid="10"/>
                                        </p:tgtEl>
                                      </p:cBhvr>
                                      <p:to x="100000" y="60000"/>
                                    </p:animScale>
                                    <p:animScale>
                                      <p:cBhvr>
                                        <p:cTn id="31" dur="1" decel="50000">
                                          <p:stCondLst>
                                            <p:cond delay="498"/>
                                          </p:stCondLst>
                                        </p:cTn>
                                        <p:tgtEl>
                                          <p:spTgt spid="10"/>
                                        </p:tgtEl>
                                      </p:cBhvr>
                                      <p:to x="100000" y="100000"/>
                                    </p:animScale>
                                    <p:animScale>
                                      <p:cBhvr>
                                        <p:cTn id="32" dur="1">
                                          <p:stCondLst>
                                            <p:cond delay="967"/>
                                          </p:stCondLst>
                                        </p:cTn>
                                        <p:tgtEl>
                                          <p:spTgt spid="10"/>
                                        </p:tgtEl>
                                      </p:cBhvr>
                                      <p:to x="100000" y="80000"/>
                                    </p:animScale>
                                    <p:animScale>
                                      <p:cBhvr>
                                        <p:cTn id="33" dur="1" decel="50000">
                                          <p:stCondLst>
                                            <p:cond delay="987"/>
                                          </p:stCondLst>
                                        </p:cTn>
                                        <p:tgtEl>
                                          <p:spTgt spid="10"/>
                                        </p:tgtEl>
                                      </p:cBhvr>
                                      <p:to x="100000" y="100000"/>
                                    </p:animScale>
                                    <p:animScale>
                                      <p:cBhvr>
                                        <p:cTn id="34" dur="1">
                                          <p:stCondLst>
                                            <p:cond delay="1499"/>
                                          </p:stCondLst>
                                        </p:cTn>
                                        <p:tgtEl>
                                          <p:spTgt spid="10"/>
                                        </p:tgtEl>
                                      </p:cBhvr>
                                      <p:to x="100000" y="90000"/>
                                    </p:animScale>
                                    <p:animScale>
                                      <p:cBhvr>
                                        <p:cTn id="35" dur="1" decel="50000">
                                          <p:stCondLst>
                                            <p:cond delay="1499"/>
                                          </p:stCondLst>
                                        </p:cTn>
                                        <p:tgtEl>
                                          <p:spTgt spid="10"/>
                                        </p:tgtEl>
                                      </p:cBhvr>
                                      <p:to x="100000" y="100000"/>
                                    </p:animScale>
                                    <p:animScale>
                                      <p:cBhvr>
                                        <p:cTn id="36" dur="1">
                                          <p:stCondLst>
                                            <p:cond delay="1499"/>
                                          </p:stCondLst>
                                        </p:cTn>
                                        <p:tgtEl>
                                          <p:spTgt spid="10"/>
                                        </p:tgtEl>
                                      </p:cBhvr>
                                      <p:to x="100000" y="95000"/>
                                    </p:animScale>
                                    <p:animScale>
                                      <p:cBhvr>
                                        <p:cTn id="37" dur="1" decel="50000">
                                          <p:stCondLst>
                                            <p:cond delay="1499"/>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6"/>
          <p:cNvSpPr txBox="1">
            <a:spLocks noChangeArrowheads="1"/>
          </p:cNvSpPr>
          <p:nvPr/>
        </p:nvSpPr>
        <p:spPr bwMode="auto">
          <a:xfrm>
            <a:off x="767953" y="2196703"/>
            <a:ext cx="1393031" cy="1558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sz="9700">
                <a:solidFill>
                  <a:srgbClr val="969696"/>
                </a:solidFill>
                <a:latin typeface="Gungsuh" pitchFamily="18" charset="-127"/>
                <a:ea typeface="Gungsuh" pitchFamily="18" charset="-127"/>
              </a:rPr>
              <a:t>#</a:t>
            </a:r>
          </a:p>
        </p:txBody>
      </p:sp>
      <p:sp>
        <p:nvSpPr>
          <p:cNvPr id="10243" name="TextBox 15"/>
          <p:cNvSpPr txBox="1">
            <a:spLocks noChangeArrowheads="1"/>
          </p:cNvSpPr>
          <p:nvPr/>
        </p:nvSpPr>
        <p:spPr bwMode="auto">
          <a:xfrm>
            <a:off x="1785937" y="1285876"/>
            <a:ext cx="1607344" cy="543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sz="34900">
                <a:solidFill>
                  <a:srgbClr val="A80000"/>
                </a:solidFill>
                <a:latin typeface="GungsuhChe" pitchFamily="49" charset="-127"/>
                <a:ea typeface="GungsuhChe" pitchFamily="49" charset="-127"/>
              </a:rPr>
              <a:t>2</a:t>
            </a:r>
          </a:p>
        </p:txBody>
      </p:sp>
      <p:graphicFrame>
        <p:nvGraphicFramePr>
          <p:cNvPr id="12" name="Diagram 11"/>
          <p:cNvGraphicFramePr/>
          <p:nvPr/>
        </p:nvGraphicFramePr>
        <p:xfrm>
          <a:off x="23087" y="0"/>
          <a:ext cx="921021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p:cNvSpPr txBox="1">
            <a:spLocks noChangeArrowheads="1"/>
          </p:cNvSpPr>
          <p:nvPr/>
        </p:nvSpPr>
        <p:spPr bwMode="auto">
          <a:xfrm>
            <a:off x="7467600" y="160735"/>
            <a:ext cx="1928813" cy="37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sz="2000" dirty="0">
                <a:latin typeface="Bauhaus 93" pitchFamily="82" charset="0"/>
                <a:cs typeface="Angsana New" pitchFamily="18" charset="-34"/>
              </a:rPr>
              <a:t>Hip hop lovers</a:t>
            </a:r>
          </a:p>
        </p:txBody>
      </p:sp>
      <p:sp>
        <p:nvSpPr>
          <p:cNvPr id="19" name="TextBox 18"/>
          <p:cNvSpPr txBox="1">
            <a:spLocks noChangeArrowheads="1"/>
          </p:cNvSpPr>
          <p:nvPr/>
        </p:nvSpPr>
        <p:spPr bwMode="auto">
          <a:xfrm>
            <a:off x="7557712" y="2399674"/>
            <a:ext cx="1928813" cy="37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sz="2000" dirty="0">
                <a:latin typeface="Bauhaus 93" pitchFamily="82" charset="0"/>
                <a:cs typeface="Angsana New" pitchFamily="18" charset="-34"/>
              </a:rPr>
              <a:t>Rock Junkies</a:t>
            </a:r>
          </a:p>
        </p:txBody>
      </p:sp>
      <p:sp>
        <p:nvSpPr>
          <p:cNvPr id="20" name="TextBox 19"/>
          <p:cNvSpPr txBox="1">
            <a:spLocks noChangeArrowheads="1"/>
          </p:cNvSpPr>
          <p:nvPr/>
        </p:nvSpPr>
        <p:spPr bwMode="auto">
          <a:xfrm>
            <a:off x="7589796" y="4527352"/>
            <a:ext cx="1928813" cy="37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sz="2000" dirty="0">
                <a:latin typeface="Bauhaus 93" pitchFamily="82" charset="0"/>
                <a:cs typeface="Angsana New" pitchFamily="18" charset="-34"/>
              </a:rPr>
              <a:t>Indie Hipsters</a:t>
            </a:r>
          </a:p>
        </p:txBody>
      </p:sp>
    </p:spTree>
    <p:extLst>
      <p:ext uri="{BB962C8B-B14F-4D97-AF65-F5344CB8AC3E}">
        <p14:creationId xmlns:p14="http://schemas.microsoft.com/office/powerpoint/2010/main" val="2852808541"/>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42" presetClass="path" presetSubtype="0" accel="50000" decel="50000" fill="hold" grpId="0" nodeType="withEffect">
                                  <p:stCondLst>
                                    <p:cond delay="250"/>
                                  </p:stCondLst>
                                  <p:childTnLst>
                                    <p:animMotion origin="layout" path="M 0 0 L 0 0.25 E" pathEditMode="relative" ptsTypes="">
                                      <p:cBhvr>
                                        <p:cTn id="22" dur="1000" fill="hold"/>
                                        <p:tgtEl>
                                          <p:spTgt spid="18"/>
                                        </p:tgtEl>
                                        <p:attrNameLst>
                                          <p:attrName>ppt_x</p:attrName>
                                          <p:attrName>ppt_y</p:attrName>
                                        </p:attrNameLst>
                                      </p:cBhvr>
                                    </p:animMotion>
                                  </p:childTnLst>
                                </p:cTn>
                              </p:par>
                              <p:par>
                                <p:cTn id="23" presetID="42" presetClass="path" presetSubtype="0" accel="50000" decel="50000" fill="hold" grpId="0" nodeType="withEffect">
                                  <p:stCondLst>
                                    <p:cond delay="750"/>
                                  </p:stCondLst>
                                  <p:childTnLst>
                                    <p:animMotion origin="layout" path="M 0 0 L 0 0.25 E" pathEditMode="relative" ptsTypes="">
                                      <p:cBhvr>
                                        <p:cTn id="24" dur="1000" fill="hold"/>
                                        <p:tgtEl>
                                          <p:spTgt spid="19"/>
                                        </p:tgtEl>
                                        <p:attrNameLst>
                                          <p:attrName>ppt_x</p:attrName>
                                          <p:attrName>ppt_y</p:attrName>
                                        </p:attrNameLst>
                                      </p:cBhvr>
                                    </p:animMotion>
                                  </p:childTnLst>
                                </p:cTn>
                              </p:par>
                              <p:par>
                                <p:cTn id="25" presetID="42" presetClass="path" presetSubtype="0" accel="50000" decel="50000" fill="hold" grpId="0" nodeType="withEffect">
                                  <p:stCondLst>
                                    <p:cond delay="1000"/>
                                  </p:stCondLst>
                                  <p:childTnLst>
                                    <p:animMotion origin="layout" path="M 0 0 L 0 0.25 E" pathEditMode="relative" ptsTypes="">
                                      <p:cBhvr>
                                        <p:cTn id="26" dur="1000" fill="hold"/>
                                        <p:tgtEl>
                                          <p:spTgt spid="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18" grpId="0"/>
      <p:bldP spid="19" grpId="0"/>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142" y="-321469"/>
            <a:ext cx="11234663" cy="782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http://bipolarblast.files.wordpress.com/2009/07/1194986685743465171musical_note_2_dennis_bo_01-svg-hi.png"/>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4357688" y="1958951"/>
            <a:ext cx="1194346" cy="160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http://bipolarblast.files.wordpress.com/2009/07/1194986685743465171musical_note_2_dennis_bo_01-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843762">
            <a:off x="6170414" y="2797225"/>
            <a:ext cx="1468934" cy="196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bipolarblast.files.wordpress.com/2009/07/1194986685743465171musical_note_2_dennis_bo_01-svg-hi.png"/>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171570">
            <a:off x="7012961" y="1787667"/>
            <a:ext cx="1147778" cy="15388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bipolarblast.files.wordpress.com/2009/07/1194986685743465171musical_note_2_dennis_bo_01-svg-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67488">
            <a:off x="6983016" y="3192364"/>
            <a:ext cx="2288232" cy="306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bipolarblast.files.wordpress.com/2009/07/1194986685743465171musical_note_2_dennis_bo_01-svg-h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718532">
            <a:off x="5518547" y="3620989"/>
            <a:ext cx="789161" cy="1057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72673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250"/>
                                  </p:stCondLst>
                                  <p:childTnLst>
                                    <p:set>
                                      <p:cBhvr>
                                        <p:cTn id="6" dur="1" fill="hold">
                                          <p:stCondLst>
                                            <p:cond delay="9"/>
                                          </p:stCondLst>
                                        </p:cTn>
                                        <p:tgtEl>
                                          <p:spTgt spid="21508"/>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26" presetClass="emph" presetSubtype="0" fill="hold" nodeType="withEffect">
                                  <p:stCondLst>
                                    <p:cond delay="0"/>
                                  </p:stCondLst>
                                  <p:childTnLst>
                                    <p:animEffect transition="out" filter="fade">
                                      <p:cBhvr>
                                        <p:cTn id="17" dur="500" tmFilter="0, 0; .2, .5; .8, .5; 1, 0"/>
                                        <p:tgtEl>
                                          <p:spTgt spid="4"/>
                                        </p:tgtEl>
                                      </p:cBhvr>
                                    </p:animEffect>
                                    <p:animScale>
                                      <p:cBhvr>
                                        <p:cTn id="18" dur="250" autoRev="1" fill="hold"/>
                                        <p:tgtEl>
                                          <p:spTgt spid="4"/>
                                        </p:tgtEl>
                                      </p:cBhvr>
                                      <p:by x="105000" y="105000"/>
                                    </p:animScale>
                                  </p:childTnLst>
                                </p:cTn>
                              </p:par>
                              <p:par>
                                <p:cTn id="19" presetID="26" presetClass="emph" presetSubtype="0" fill="hold" nodeType="withEffect">
                                  <p:stCondLst>
                                    <p:cond delay="250"/>
                                  </p:stCondLst>
                                  <p:childTnLst>
                                    <p:animEffect transition="out" filter="fade">
                                      <p:cBhvr>
                                        <p:cTn id="20" dur="500" tmFilter="0, 0; .2, .5; .8, .5; 1, 0"/>
                                        <p:tgtEl>
                                          <p:spTgt spid="6"/>
                                        </p:tgtEl>
                                      </p:cBhvr>
                                    </p:animEffect>
                                    <p:animScale>
                                      <p:cBhvr>
                                        <p:cTn id="21" dur="250" autoRev="1" fill="hold"/>
                                        <p:tgtEl>
                                          <p:spTgt spid="6"/>
                                        </p:tgtEl>
                                      </p:cBhvr>
                                      <p:by x="105000" y="105000"/>
                                    </p:animScale>
                                  </p:childTnLst>
                                </p:cTn>
                              </p:par>
                              <p:par>
                                <p:cTn id="22" presetID="32" presetClass="emph" presetSubtype="0" fill="hold" nodeType="withEffect">
                                  <p:stCondLst>
                                    <p:cond delay="250"/>
                                  </p:stCondLst>
                                  <p:childTnLst>
                                    <p:animRot by="120000">
                                      <p:cBhvr>
                                        <p:cTn id="23" dur="100" fill="hold">
                                          <p:stCondLst>
                                            <p:cond delay="0"/>
                                          </p:stCondLst>
                                        </p:cTn>
                                        <p:tgtEl>
                                          <p:spTgt spid="7"/>
                                        </p:tgtEl>
                                        <p:attrNameLst>
                                          <p:attrName>r</p:attrName>
                                        </p:attrNameLst>
                                      </p:cBhvr>
                                    </p:animRot>
                                    <p:animRot by="-240000">
                                      <p:cBhvr>
                                        <p:cTn id="24" dur="200" fill="hold">
                                          <p:stCondLst>
                                            <p:cond delay="200"/>
                                          </p:stCondLst>
                                        </p:cTn>
                                        <p:tgtEl>
                                          <p:spTgt spid="7"/>
                                        </p:tgtEl>
                                        <p:attrNameLst>
                                          <p:attrName>r</p:attrName>
                                        </p:attrNameLst>
                                      </p:cBhvr>
                                    </p:animRot>
                                    <p:animRot by="240000">
                                      <p:cBhvr>
                                        <p:cTn id="25" dur="200" fill="hold">
                                          <p:stCondLst>
                                            <p:cond delay="400"/>
                                          </p:stCondLst>
                                        </p:cTn>
                                        <p:tgtEl>
                                          <p:spTgt spid="7"/>
                                        </p:tgtEl>
                                        <p:attrNameLst>
                                          <p:attrName>r</p:attrName>
                                        </p:attrNameLst>
                                      </p:cBhvr>
                                    </p:animRot>
                                    <p:animRot by="-240000">
                                      <p:cBhvr>
                                        <p:cTn id="26" dur="200" fill="hold">
                                          <p:stCondLst>
                                            <p:cond delay="600"/>
                                          </p:stCondLst>
                                        </p:cTn>
                                        <p:tgtEl>
                                          <p:spTgt spid="7"/>
                                        </p:tgtEl>
                                        <p:attrNameLst>
                                          <p:attrName>r</p:attrName>
                                        </p:attrNameLst>
                                      </p:cBhvr>
                                    </p:animRot>
                                    <p:animRot by="120000">
                                      <p:cBhvr>
                                        <p:cTn id="27" dur="200" fill="hold">
                                          <p:stCondLst>
                                            <p:cond delay="800"/>
                                          </p:stCondLst>
                                        </p:cTn>
                                        <p:tgtEl>
                                          <p:spTgt spid="7"/>
                                        </p:tgtEl>
                                        <p:attrNameLst>
                                          <p:attrName>r</p:attrName>
                                        </p:attrNameLst>
                                      </p:cBhvr>
                                    </p:animRot>
                                  </p:childTnLst>
                                </p:cTn>
                              </p:par>
                              <p:par>
                                <p:cTn id="28" presetID="26" presetClass="emph" presetSubtype="0" fill="hold" nodeType="withEffect">
                                  <p:stCondLst>
                                    <p:cond delay="250"/>
                                  </p:stCondLst>
                                  <p:childTnLst>
                                    <p:animEffect transition="out" filter="fade">
                                      <p:cBhvr>
                                        <p:cTn id="29" dur="250" tmFilter="0, 0; .2, .5; .8, .5; 1, 0"/>
                                        <p:tgtEl>
                                          <p:spTgt spid="21508"/>
                                        </p:tgtEl>
                                      </p:cBhvr>
                                    </p:animEffect>
                                    <p:animScale>
                                      <p:cBhvr>
                                        <p:cTn id="30" dur="125" autoRev="1" fill="hold"/>
                                        <p:tgtEl>
                                          <p:spTgt spid="21508"/>
                                        </p:tgtEl>
                                      </p:cBhvr>
                                      <p:by x="105000" y="105000"/>
                                    </p:animScale>
                                  </p:childTnLst>
                                </p:cTn>
                              </p:par>
                              <p:par>
                                <p:cTn id="31" presetID="26" presetClass="emph" presetSubtype="0" fill="hold" nodeType="withEffect">
                                  <p:stCondLst>
                                    <p:cond delay="0"/>
                                  </p:stCondLst>
                                  <p:childTnLst>
                                    <p:animEffect transition="out" filter="fade">
                                      <p:cBhvr>
                                        <p:cTn id="32" dur="250" tmFilter="0, 0; .2, .5; .8, .5; 1, 0"/>
                                        <p:tgtEl>
                                          <p:spTgt spid="21508"/>
                                        </p:tgtEl>
                                      </p:cBhvr>
                                    </p:animEffect>
                                    <p:animScale>
                                      <p:cBhvr>
                                        <p:cTn id="33" dur="125" autoRev="1" fill="hold"/>
                                        <p:tgtEl>
                                          <p:spTgt spid="2150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6547" y="3375422"/>
            <a:ext cx="5230564" cy="3923481"/>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96828" y="-239986"/>
            <a:ext cx="5790902" cy="3615408"/>
          </a:xfrm>
          <a:prstGeom prst="rect">
            <a:avLst/>
          </a:prstGeom>
          <a:noFill/>
          <a:ln>
            <a:noFill/>
          </a:ln>
          <a:effectLst/>
          <a:extLst>
            <a:ext uri="{909E8E84-426E-40dd-AFC4-6F175D3DCCD1}">
              <a14:hiddenFill xmlns:a14="http://schemas.microsoft.com/office/drawing/2010/main">
                <a:blipFill dpi="0" rotWithShape="0">
                  <a:blip/>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196828" y="4982766"/>
            <a:ext cx="6107906" cy="1558230"/>
          </a:xfrm>
          <a:prstGeom prst="rect">
            <a:avLst/>
          </a:prstGeom>
          <a:noFill/>
        </p:spPr>
        <p:txBody>
          <a:bodyPr lIns="64291" tIns="32146" rIns="64291" bIns="32146">
            <a:spAutoFit/>
          </a:bodyPr>
          <a:lstStyle/>
          <a:p>
            <a:pPr>
              <a:defRPr/>
            </a:pPr>
            <a:r>
              <a:rPr lang="en-US" sz="9700" dirty="0">
                <a:solidFill>
                  <a:schemeClr val="tx1">
                    <a:lumMod val="95000"/>
                    <a:lumOff val="5000"/>
                  </a:schemeClr>
                </a:solidFill>
                <a:latin typeface="Bauhaus 93" pitchFamily="82" charset="0"/>
              </a:rPr>
              <a:t>C</a:t>
            </a:r>
            <a:r>
              <a:rPr lang="en-US" sz="9700" dirty="0">
                <a:latin typeface="Bauhaus 93" pitchFamily="82" charset="0"/>
              </a:rPr>
              <a:t>on</a:t>
            </a:r>
            <a:r>
              <a:rPr lang="en-US" sz="9700" dirty="0">
                <a:solidFill>
                  <a:schemeClr val="tx1">
                    <a:lumMod val="95000"/>
                    <a:lumOff val="5000"/>
                  </a:schemeClr>
                </a:solidFill>
                <a:latin typeface="Bauhaus 93" pitchFamily="82" charset="0"/>
              </a:rPr>
              <a:t>t</a:t>
            </a:r>
            <a:r>
              <a:rPr lang="en-US" sz="9700" dirty="0">
                <a:solidFill>
                  <a:srgbClr val="FF0000"/>
                </a:solidFill>
                <a:latin typeface="Bauhaus 93" pitchFamily="82" charset="0"/>
              </a:rPr>
              <a:t>r</a:t>
            </a:r>
            <a:r>
              <a:rPr lang="en-US" sz="9700" dirty="0">
                <a:latin typeface="Bauhaus 93" pitchFamily="82" charset="0"/>
              </a:rPr>
              <a:t>asts</a:t>
            </a:r>
          </a:p>
        </p:txBody>
      </p:sp>
      <p:sp>
        <p:nvSpPr>
          <p:cNvPr id="3" name="TextBox 2"/>
          <p:cNvSpPr txBox="1">
            <a:spLocks noChangeArrowheads="1"/>
          </p:cNvSpPr>
          <p:nvPr/>
        </p:nvSpPr>
        <p:spPr bwMode="auto">
          <a:xfrm>
            <a:off x="5943600" y="-174129"/>
            <a:ext cx="923107" cy="7920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dirty="0">
                <a:latin typeface="Bauhaus 93" pitchFamily="82" charset="0"/>
              </a:rPr>
              <a:t>B</a:t>
            </a:r>
          </a:p>
          <a:p>
            <a:pPr eaLnBrk="1" hangingPunct="1"/>
            <a:r>
              <a:rPr lang="en-US" dirty="0">
                <a:latin typeface="Bauhaus 93" pitchFamily="82" charset="0"/>
              </a:rPr>
              <a:t>O</a:t>
            </a:r>
          </a:p>
          <a:p>
            <a:pPr eaLnBrk="1" hangingPunct="1"/>
            <a:r>
              <a:rPr lang="en-US" dirty="0">
                <a:latin typeface="Bauhaus 93" pitchFamily="82" charset="0"/>
              </a:rPr>
              <a:t>L</a:t>
            </a:r>
          </a:p>
          <a:p>
            <a:pPr eaLnBrk="1" hangingPunct="1"/>
            <a:r>
              <a:rPr lang="en-US" dirty="0">
                <a:latin typeface="Bauhaus 93" pitchFamily="82" charset="0"/>
              </a:rPr>
              <a:t>D</a:t>
            </a:r>
          </a:p>
          <a:p>
            <a:pPr eaLnBrk="1" hangingPunct="1"/>
            <a:r>
              <a:rPr lang="en-US" dirty="0">
                <a:latin typeface="Bauhaus 93" pitchFamily="82" charset="0"/>
              </a:rPr>
              <a:t>C</a:t>
            </a:r>
          </a:p>
          <a:p>
            <a:pPr eaLnBrk="1" hangingPunct="1"/>
            <a:r>
              <a:rPr lang="en-US" dirty="0">
                <a:solidFill>
                  <a:schemeClr val="tx1">
                    <a:lumMod val="95000"/>
                    <a:lumOff val="5000"/>
                  </a:schemeClr>
                </a:solidFill>
                <a:latin typeface="Bauhaus 93" pitchFamily="82" charset="0"/>
              </a:rPr>
              <a:t>O</a:t>
            </a:r>
          </a:p>
          <a:p>
            <a:pPr eaLnBrk="1" hangingPunct="1"/>
            <a:r>
              <a:rPr lang="en-US" dirty="0" smtClean="0">
                <a:latin typeface="Bauhaus 93" pitchFamily="82" charset="0"/>
              </a:rPr>
              <a:t>L</a:t>
            </a:r>
            <a:endParaRPr lang="en-US" dirty="0">
              <a:latin typeface="Bauhaus 93" pitchFamily="82" charset="0"/>
            </a:endParaRPr>
          </a:p>
          <a:p>
            <a:pPr eaLnBrk="1" hangingPunct="1"/>
            <a:r>
              <a:rPr lang="en-US" dirty="0">
                <a:latin typeface="Bauhaus 93" pitchFamily="82" charset="0"/>
              </a:rPr>
              <a:t>O</a:t>
            </a:r>
          </a:p>
          <a:p>
            <a:pPr eaLnBrk="1" hangingPunct="1"/>
            <a:r>
              <a:rPr lang="en-US" dirty="0">
                <a:latin typeface="Bauhaus 93" pitchFamily="82" charset="0"/>
              </a:rPr>
              <a:t>U</a:t>
            </a:r>
          </a:p>
          <a:p>
            <a:pPr eaLnBrk="1" hangingPunct="1"/>
            <a:endParaRPr lang="en-US" sz="2000" dirty="0">
              <a:latin typeface="Bauhaus 93" pitchFamily="82" charset="0"/>
            </a:endParaRPr>
          </a:p>
          <a:p>
            <a:pPr eaLnBrk="1" hangingPunct="1"/>
            <a:r>
              <a:rPr lang="en-US" sz="6200" dirty="0">
                <a:latin typeface="Bauhaus 93" pitchFamily="82" charset="0"/>
              </a:rPr>
              <a:t>s</a:t>
            </a:r>
          </a:p>
          <a:p>
            <a:pPr eaLnBrk="1" hangingPunct="1"/>
            <a:endParaRPr lang="en-US" dirty="0"/>
          </a:p>
        </p:txBody>
      </p:sp>
    </p:spTree>
    <p:extLst>
      <p:ext uri="{BB962C8B-B14F-4D97-AF65-F5344CB8AC3E}">
        <p14:creationId xmlns:p14="http://schemas.microsoft.com/office/powerpoint/2010/main" val="169533998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with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750" fill="hold"/>
                                        <p:tgtEl>
                                          <p:spTgt spid="22530"/>
                                        </p:tgtEl>
                                        <p:attrNameLst>
                                          <p:attrName>ppt_x</p:attrName>
                                        </p:attrNameLst>
                                      </p:cBhvr>
                                      <p:tavLst>
                                        <p:tav tm="0">
                                          <p:val>
                                            <p:strVal val="0-#ppt_w/2"/>
                                          </p:val>
                                        </p:tav>
                                        <p:tav tm="100000">
                                          <p:val>
                                            <p:strVal val="#ppt_x"/>
                                          </p:val>
                                        </p:tav>
                                      </p:tavLst>
                                    </p:anim>
                                    <p:anim calcmode="lin" valueType="num">
                                      <p:cBhvr additive="base">
                                        <p:cTn id="8" dur="750" fill="hold"/>
                                        <p:tgtEl>
                                          <p:spTgt spid="22530"/>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2531"/>
                                        </p:tgtEl>
                                        <p:attrNameLst>
                                          <p:attrName>style.visibility</p:attrName>
                                        </p:attrNameLst>
                                      </p:cBhvr>
                                      <p:to>
                                        <p:strVal val="visible"/>
                                      </p:to>
                                    </p:set>
                                    <p:anim calcmode="lin" valueType="num">
                                      <p:cBhvr additive="base">
                                        <p:cTn id="11" dur="750" fill="hold"/>
                                        <p:tgtEl>
                                          <p:spTgt spid="22531"/>
                                        </p:tgtEl>
                                        <p:attrNameLst>
                                          <p:attrName>ppt_x</p:attrName>
                                        </p:attrNameLst>
                                      </p:cBhvr>
                                      <p:tavLst>
                                        <p:tav tm="0">
                                          <p:val>
                                            <p:strVal val="1+#ppt_w/2"/>
                                          </p:val>
                                        </p:tav>
                                        <p:tav tm="100000">
                                          <p:val>
                                            <p:strVal val="#ppt_x"/>
                                          </p:val>
                                        </p:tav>
                                      </p:tavLst>
                                    </p:anim>
                                    <p:anim calcmode="lin" valueType="num">
                                      <p:cBhvr additive="base">
                                        <p:cTn id="12" dur="750" fill="hold"/>
                                        <p:tgtEl>
                                          <p:spTgt spid="22531"/>
                                        </p:tgtEl>
                                        <p:attrNameLst>
                                          <p:attrName>ppt_y</p:attrName>
                                        </p:attrNameLst>
                                      </p:cBhvr>
                                      <p:tavLst>
                                        <p:tav tm="0">
                                          <p:val>
                                            <p:strVal val="0-#ppt_h/2"/>
                                          </p:val>
                                        </p:tav>
                                        <p:tav tm="100000">
                                          <p:val>
                                            <p:strVal val="#ppt_y"/>
                                          </p:val>
                                        </p:tav>
                                      </p:tavLst>
                                    </p:anim>
                                  </p:childTnLst>
                                </p:cTn>
                              </p:par>
                              <p:par>
                                <p:cTn id="13" presetID="45"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250"/>
                                        <p:tgtEl>
                                          <p:spTgt spid="3"/>
                                        </p:tgtEl>
                                      </p:cBhvr>
                                    </p:animEffect>
                                    <p:anim calcmode="lin" valueType="num">
                                      <p:cBhvr>
                                        <p:cTn id="16" dur="1250" fill="hold"/>
                                        <p:tgtEl>
                                          <p:spTgt spid="3"/>
                                        </p:tgtEl>
                                        <p:attrNameLst>
                                          <p:attrName>ppt_w</p:attrName>
                                        </p:attrNameLst>
                                      </p:cBhvr>
                                      <p:tavLst>
                                        <p:tav tm="0" fmla="#ppt_w*sin(2.5*pi*$)">
                                          <p:val>
                                            <p:fltVal val="0"/>
                                          </p:val>
                                        </p:tav>
                                        <p:tav tm="100000">
                                          <p:val>
                                            <p:fltVal val="1"/>
                                          </p:val>
                                        </p:tav>
                                      </p:tavLst>
                                    </p:anim>
                                    <p:anim calcmode="lin" valueType="num">
                                      <p:cBhvr>
                                        <p:cTn id="17" dur="1250" fill="hold"/>
                                        <p:tgtEl>
                                          <p:spTgt spid="3"/>
                                        </p:tgtEl>
                                        <p:attrNameLst>
                                          <p:attrName>ppt_h</p:attrName>
                                        </p:attrNameLst>
                                      </p:cBhvr>
                                      <p:tavLst>
                                        <p:tav tm="0">
                                          <p:val>
                                            <p:strVal val="#ppt_h"/>
                                          </p:val>
                                        </p:tav>
                                        <p:tav tm="100000">
                                          <p:val>
                                            <p:strVal val="#ppt_h"/>
                                          </p:val>
                                        </p:tav>
                                      </p:tavLst>
                                    </p:anim>
                                  </p:childTnLst>
                                </p:cTn>
                              </p:par>
                              <p:par>
                                <p:cTn id="18" presetID="26" presetClass="emph" presetSubtype="0" fill="hold" grpId="0" nodeType="withEffect">
                                  <p:stCondLst>
                                    <p:cond delay="1000"/>
                                  </p:stCondLst>
                                  <p:childTnLst>
                                    <p:animEffect transition="out" filter="fade">
                                      <p:cBhvr>
                                        <p:cTn id="19" dur="750" tmFilter="0, 0; .2, .5; .8, .5; 1, 0"/>
                                        <p:tgtEl>
                                          <p:spTgt spid="2"/>
                                        </p:tgtEl>
                                      </p:cBhvr>
                                    </p:animEffect>
                                    <p:animScale>
                                      <p:cBhvr>
                                        <p:cTn id="20" dur="375"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797" y="5130106"/>
            <a:ext cx="2678906" cy="1547068"/>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 y="696516"/>
            <a:ext cx="3147715" cy="31477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blipFill dpi="0" rotWithShape="0">
                  <a:blip r:embed="rId4"/>
                  <a:srcRect/>
                  <a:tile tx="0" ty="0" sx="100000" sy="100000" flip="none" algn="tl"/>
                </a:blipFill>
              </a14:hiddenFill>
            </a:ext>
          </a:extLst>
        </p:spPr>
      </p:pic>
      <p:pic>
        <p:nvPicPr>
          <p:cNvPr id="27651"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68328" y="107156"/>
            <a:ext cx="4862215" cy="48622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25400">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a:spLocks noChangeArrowheads="1"/>
          </p:cNvSpPr>
          <p:nvPr/>
        </p:nvSpPr>
        <p:spPr bwMode="auto">
          <a:xfrm>
            <a:off x="1218220" y="2915164"/>
            <a:ext cx="5056436" cy="221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sz="14000" dirty="0">
                <a:latin typeface="Bauhaus 93" pitchFamily="82" charset="0"/>
              </a:rPr>
              <a:t>H</a:t>
            </a:r>
            <a:r>
              <a:rPr lang="en-US" sz="6700" dirty="0">
                <a:latin typeface="Bauhaus 93" pitchFamily="82" charset="0"/>
              </a:rPr>
              <a:t>uge</a:t>
            </a:r>
            <a:endParaRPr lang="en-US" sz="5100" dirty="0">
              <a:latin typeface="Bauhaus 93" pitchFamily="82" charset="0"/>
            </a:endParaRPr>
          </a:p>
        </p:txBody>
      </p:sp>
      <p:sp>
        <p:nvSpPr>
          <p:cNvPr id="13318" name="TextBox 2"/>
          <p:cNvSpPr txBox="1">
            <a:spLocks noChangeArrowheads="1"/>
          </p:cNvSpPr>
          <p:nvPr/>
        </p:nvSpPr>
        <p:spPr bwMode="auto">
          <a:xfrm>
            <a:off x="2428875" y="5910338"/>
            <a:ext cx="3321844" cy="5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sz="3100" dirty="0">
                <a:latin typeface="Bauhaus 93" pitchFamily="82" charset="0"/>
              </a:rPr>
              <a:t>Graphics</a:t>
            </a:r>
          </a:p>
        </p:txBody>
      </p:sp>
    </p:spTree>
    <p:extLst>
      <p:ext uri="{BB962C8B-B14F-4D97-AF65-F5344CB8AC3E}">
        <p14:creationId xmlns:p14="http://schemas.microsoft.com/office/powerpoint/2010/main" val="117666788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 calcmode="lin" valueType="num">
                                      <p:cBhvr>
                                        <p:cTn id="9" dur="250" fill="hold"/>
                                        <p:tgtEl>
                                          <p:spTgt spid="4"/>
                                        </p:tgtEl>
                                        <p:attrNameLst>
                                          <p:attrName>style.rotation</p:attrName>
                                        </p:attrNameLst>
                                      </p:cBhvr>
                                      <p:tavLst>
                                        <p:tav tm="0">
                                          <p:val>
                                            <p:fltVal val="90"/>
                                          </p:val>
                                        </p:tav>
                                        <p:tav tm="100000">
                                          <p:val>
                                            <p:fltVal val="0"/>
                                          </p:val>
                                        </p:tav>
                                      </p:tavLst>
                                    </p:anim>
                                    <p:animEffect transition="in" filter="fade">
                                      <p:cBhvr>
                                        <p:cTn id="10" dur="250"/>
                                        <p:tgtEl>
                                          <p:spTgt spid="4"/>
                                        </p:tgtEl>
                                      </p:cBhvr>
                                    </p:animEffect>
                                  </p:childTnLst>
                                </p:cTn>
                              </p:par>
                              <p:par>
                                <p:cTn id="11" presetID="47" presetClass="entr" presetSubtype="0" fill="hold" nodeType="withEffect">
                                  <p:stCondLst>
                                    <p:cond delay="0"/>
                                  </p:stCondLst>
                                  <p:childTnLst>
                                    <p:set>
                                      <p:cBhvr>
                                        <p:cTn id="12" dur="1" fill="hold">
                                          <p:stCondLst>
                                            <p:cond delay="0"/>
                                          </p:stCondLst>
                                        </p:cTn>
                                        <p:tgtEl>
                                          <p:spTgt spid="27651"/>
                                        </p:tgtEl>
                                        <p:attrNameLst>
                                          <p:attrName>style.visibility</p:attrName>
                                        </p:attrNameLst>
                                      </p:cBhvr>
                                      <p:to>
                                        <p:strVal val="visible"/>
                                      </p:to>
                                    </p:set>
                                    <p:animEffect transition="in" filter="fade">
                                      <p:cBhvr>
                                        <p:cTn id="13" dur="1250"/>
                                        <p:tgtEl>
                                          <p:spTgt spid="27651"/>
                                        </p:tgtEl>
                                      </p:cBhvr>
                                    </p:animEffect>
                                    <p:anim calcmode="lin" valueType="num">
                                      <p:cBhvr>
                                        <p:cTn id="14" dur="1250" fill="hold"/>
                                        <p:tgtEl>
                                          <p:spTgt spid="27651"/>
                                        </p:tgtEl>
                                        <p:attrNameLst>
                                          <p:attrName>ppt_x</p:attrName>
                                        </p:attrNameLst>
                                      </p:cBhvr>
                                      <p:tavLst>
                                        <p:tav tm="0">
                                          <p:val>
                                            <p:strVal val="#ppt_x"/>
                                          </p:val>
                                        </p:tav>
                                        <p:tav tm="100000">
                                          <p:val>
                                            <p:strVal val="#ppt_x"/>
                                          </p:val>
                                        </p:tav>
                                      </p:tavLst>
                                    </p:anim>
                                    <p:anim calcmode="lin" valueType="num">
                                      <p:cBhvr>
                                        <p:cTn id="15" dur="1250" fill="hold"/>
                                        <p:tgtEl>
                                          <p:spTgt spid="27651"/>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4578"/>
                                        </p:tgtEl>
                                        <p:attrNameLst>
                                          <p:attrName>style.visibility</p:attrName>
                                        </p:attrNameLst>
                                      </p:cBhvr>
                                      <p:to>
                                        <p:strVal val="visible"/>
                                      </p:to>
                                    </p:set>
                                    <p:anim calcmode="lin" valueType="num">
                                      <p:cBhvr additive="base">
                                        <p:cTn id="18" dur="1000" fill="hold"/>
                                        <p:tgtEl>
                                          <p:spTgt spid="24578"/>
                                        </p:tgtEl>
                                        <p:attrNameLst>
                                          <p:attrName>ppt_x</p:attrName>
                                        </p:attrNameLst>
                                      </p:cBhvr>
                                      <p:tavLst>
                                        <p:tav tm="0">
                                          <p:val>
                                            <p:strVal val="#ppt_x"/>
                                          </p:val>
                                        </p:tav>
                                        <p:tav tm="100000">
                                          <p:val>
                                            <p:strVal val="#ppt_x"/>
                                          </p:val>
                                        </p:tav>
                                      </p:tavLst>
                                    </p:anim>
                                    <p:anim calcmode="lin" valueType="num">
                                      <p:cBhvr additive="base">
                                        <p:cTn id="19" dur="1000" fill="hold"/>
                                        <p:tgtEl>
                                          <p:spTgt spid="24578"/>
                                        </p:tgtEl>
                                        <p:attrNameLst>
                                          <p:attrName>ppt_y</p:attrName>
                                        </p:attrNameLst>
                                      </p:cBhvr>
                                      <p:tavLst>
                                        <p:tav tm="0">
                                          <p:val>
                                            <p:strVal val="1+#ppt_h/2"/>
                                          </p:val>
                                        </p:tav>
                                        <p:tav tm="100000">
                                          <p:val>
                                            <p:strVal val="#ppt_y"/>
                                          </p:val>
                                        </p:tav>
                                      </p:tavLst>
                                    </p:anim>
                                  </p:childTnLst>
                                </p:cTn>
                              </p:par>
                              <p:par>
                                <p:cTn id="20" presetID="6" presetClass="emph" presetSubtype="0" fill="hold" grpId="0" nodeType="withEffect">
                                  <p:stCondLst>
                                    <p:cond delay="250"/>
                                  </p:stCondLst>
                                  <p:childTnLst>
                                    <p:animScale>
                                      <p:cBhvr>
                                        <p:cTn id="21" dur="1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054203" y="4607719"/>
            <a:ext cx="3830836" cy="27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2" descr="http://www.funkycanvasart.com/ekmps/shops/towed102/images/musical-wall-art-painting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72000" cy="329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rcRect l="1712" t="27602" r="752" b="34895"/>
          <a:stretch>
            <a:fillRect/>
          </a:stretch>
        </p:blipFill>
        <p:spPr bwMode="auto">
          <a:xfrm>
            <a:off x="4683621" y="2469059"/>
            <a:ext cx="4572000" cy="1735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58043" y="3053953"/>
            <a:ext cx="8585895" cy="1861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sz="11700" dirty="0">
                <a:solidFill>
                  <a:srgbClr val="969696"/>
                </a:solidFill>
                <a:latin typeface="Bauhaus 93" pitchFamily="82" charset="0"/>
              </a:rPr>
              <a:t>Rock ‘n Roll</a:t>
            </a:r>
          </a:p>
        </p:txBody>
      </p:sp>
      <p:sp>
        <p:nvSpPr>
          <p:cNvPr id="10" name="TextBox 9"/>
          <p:cNvSpPr txBox="1">
            <a:spLocks noChangeArrowheads="1"/>
          </p:cNvSpPr>
          <p:nvPr/>
        </p:nvSpPr>
        <p:spPr bwMode="auto">
          <a:xfrm>
            <a:off x="2107406" y="4619998"/>
            <a:ext cx="2839641" cy="64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sz="3800" dirty="0">
                <a:solidFill>
                  <a:srgbClr val="A80000"/>
                </a:solidFill>
                <a:latin typeface="Bauhaus 93" pitchFamily="82" charset="0"/>
              </a:rPr>
              <a:t>Room</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32735" y="910828"/>
            <a:ext cx="2453432" cy="1726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3231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anim calcmode="lin" valueType="num">
                                      <p:cBhvr>
                                        <p:cTn id="13" dur="250" fill="hold"/>
                                        <p:tgtEl>
                                          <p:spTgt spid="3"/>
                                        </p:tgtEl>
                                        <p:attrNameLst>
                                          <p:attrName>ppt_x</p:attrName>
                                        </p:attrNameLst>
                                      </p:cBhvr>
                                      <p:tavLst>
                                        <p:tav tm="0">
                                          <p:val>
                                            <p:strVal val="#ppt_x"/>
                                          </p:val>
                                        </p:tav>
                                        <p:tav tm="100000">
                                          <p:val>
                                            <p:strVal val="#ppt_x"/>
                                          </p:val>
                                        </p:tav>
                                      </p:tavLst>
                                    </p:anim>
                                    <p:anim calcmode="lin" valueType="num">
                                      <p:cBhvr>
                                        <p:cTn id="14" dur="250" fill="hold"/>
                                        <p:tgtEl>
                                          <p:spTgt spid="3"/>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3804"/>
                                        </p:tgtEl>
                                        <p:attrNameLst>
                                          <p:attrName>style.visibility</p:attrName>
                                        </p:attrNameLst>
                                      </p:cBhvr>
                                      <p:to>
                                        <p:strVal val="visible"/>
                                      </p:to>
                                    </p:set>
                                    <p:anim calcmode="lin" valueType="num">
                                      <p:cBhvr>
                                        <p:cTn id="17" dur="750" fill="hold"/>
                                        <p:tgtEl>
                                          <p:spTgt spid="33804"/>
                                        </p:tgtEl>
                                        <p:attrNameLst>
                                          <p:attrName>ppt_w</p:attrName>
                                        </p:attrNameLst>
                                      </p:cBhvr>
                                      <p:tavLst>
                                        <p:tav tm="0">
                                          <p:val>
                                            <p:fltVal val="0"/>
                                          </p:val>
                                        </p:tav>
                                        <p:tav tm="100000">
                                          <p:val>
                                            <p:strVal val="#ppt_w"/>
                                          </p:val>
                                        </p:tav>
                                      </p:tavLst>
                                    </p:anim>
                                    <p:anim calcmode="lin" valueType="num">
                                      <p:cBhvr>
                                        <p:cTn id="18" dur="750" fill="hold"/>
                                        <p:tgtEl>
                                          <p:spTgt spid="33804"/>
                                        </p:tgtEl>
                                        <p:attrNameLst>
                                          <p:attrName>ppt_h</p:attrName>
                                        </p:attrNameLst>
                                      </p:cBhvr>
                                      <p:tavLst>
                                        <p:tav tm="0">
                                          <p:val>
                                            <p:fltVal val="0"/>
                                          </p:val>
                                        </p:tav>
                                        <p:tav tm="100000">
                                          <p:val>
                                            <p:strVal val="#ppt_h"/>
                                          </p:val>
                                        </p:tav>
                                      </p:tavLst>
                                    </p:anim>
                                    <p:animEffect transition="in" filter="fade">
                                      <p:cBhvr>
                                        <p:cTn id="19" dur="750"/>
                                        <p:tgtEl>
                                          <p:spTgt spid="3380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6" presetClass="emph" presetSubtype="0" fill="hold" grpId="0" nodeType="withEffect">
                                  <p:stCondLst>
                                    <p:cond delay="0"/>
                                  </p:stCondLst>
                                  <p:iterate type="lt">
                                    <p:tmPct val="4000"/>
                                  </p:iterate>
                                  <p:childTnLst>
                                    <p:set>
                                      <p:cBhvr override="childStyle">
                                        <p:cTn id="24" dur="500" fill="hold"/>
                                        <p:tgtEl>
                                          <p:spTgt spid="9"/>
                                        </p:tgtEl>
                                        <p:attrNameLst>
                                          <p:attrName>style.color</p:attrName>
                                        </p:attrNameLst>
                                      </p:cBhvr>
                                      <p:to>
                                        <p:clrVal>
                                          <a:schemeClr val="tx1"/>
                                        </p:clrVal>
                                      </p:to>
                                    </p:set>
                                    <p:set>
                                      <p:cBhvr>
                                        <p:cTn id="25" dur="500" fill="hold"/>
                                        <p:tgtEl>
                                          <p:spTgt spid="9"/>
                                        </p:tgtEl>
                                        <p:attrNameLst>
                                          <p:attrName>fillcolor</p:attrName>
                                        </p:attrNameLst>
                                      </p:cBhvr>
                                      <p:to>
                                        <p:clrVal>
                                          <a:schemeClr val="tx1"/>
                                        </p:clrVal>
                                      </p:to>
                                    </p:set>
                                    <p:set>
                                      <p:cBhvr>
                                        <p:cTn id="26" dur="500" fill="hold"/>
                                        <p:tgtEl>
                                          <p:spTgt spid="9"/>
                                        </p:tgtEl>
                                        <p:attrNameLst>
                                          <p:attrName>fill.type</p:attrName>
                                        </p:attrNameLst>
                                      </p:cBhvr>
                                      <p:to>
                                        <p:strVal val="solid"/>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26" presetClass="emph" presetSubtype="0" fill="hold" nodeType="withEffect">
                                  <p:stCondLst>
                                    <p:cond delay="0"/>
                                  </p:stCondLst>
                                  <p:childTnLst>
                                    <p:animEffect transition="out" filter="fade">
                                      <p:cBhvr>
                                        <p:cTn id="30" dur="500" tmFilter="0, 0; .2, .5; .8, .5; 1, 0"/>
                                        <p:tgtEl>
                                          <p:spTgt spid="11"/>
                                        </p:tgtEl>
                                      </p:cBhvr>
                                    </p:animEffect>
                                    <p:animScale>
                                      <p:cBhvr>
                                        <p:cTn id="31"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86875" cy="696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938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4" name="Cube 3"/>
          <p:cNvSpPr/>
          <p:nvPr/>
        </p:nvSpPr>
        <p:spPr bwMode="auto">
          <a:xfrm>
            <a:off x="2316282" y="2357437"/>
            <a:ext cx="3964781" cy="3804047"/>
          </a:xfrm>
          <a:prstGeom prst="cube">
            <a:avLst>
              <a:gd name="adj" fmla="val 27712"/>
            </a:avLst>
          </a:prstGeom>
          <a:solidFill>
            <a:srgbClr val="FFC000"/>
          </a:solidFill>
          <a:ln>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lIns="64291" tIns="32146" rIns="64291" bIns="32146"/>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endParaRPr lang="en-US"/>
          </a:p>
        </p:txBody>
      </p:sp>
      <p:sp>
        <p:nvSpPr>
          <p:cNvPr id="5" name="TextBox 4"/>
          <p:cNvSpPr txBox="1">
            <a:spLocks noChangeArrowheads="1"/>
          </p:cNvSpPr>
          <p:nvPr/>
        </p:nvSpPr>
        <p:spPr bwMode="auto">
          <a:xfrm>
            <a:off x="2428875" y="4203651"/>
            <a:ext cx="2839641" cy="93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sz="5600" dirty="0">
                <a:solidFill>
                  <a:schemeClr val="bg1"/>
                </a:solidFill>
                <a:effectLst>
                  <a:outerShdw blurRad="38100" dist="38100" dir="2700000" algn="tl">
                    <a:srgbClr val="000000">
                      <a:alpha val="43137"/>
                    </a:srgbClr>
                  </a:outerShdw>
                </a:effectLst>
                <a:latin typeface="Bauhaus 93" pitchFamily="82" charset="0"/>
              </a:rPr>
              <a:t>Armada</a:t>
            </a:r>
          </a:p>
        </p:txBody>
      </p:sp>
      <p:sp>
        <p:nvSpPr>
          <p:cNvPr id="6" name="Parallelogram 5"/>
          <p:cNvSpPr/>
          <p:nvPr/>
        </p:nvSpPr>
        <p:spPr bwMode="auto">
          <a:xfrm>
            <a:off x="2642773" y="2486707"/>
            <a:ext cx="3311798" cy="805904"/>
          </a:xfrm>
          <a:custGeom>
            <a:avLst/>
            <a:gdLst>
              <a:gd name="connsiteX0" fmla="*/ 0 w 5051465"/>
              <a:gd name="connsiteY0" fmla="*/ 1986790 h 1986790"/>
              <a:gd name="connsiteX1" fmla="*/ 1213591 w 5051465"/>
              <a:gd name="connsiteY1" fmla="*/ 0 h 1986790"/>
              <a:gd name="connsiteX2" fmla="*/ 5051465 w 5051465"/>
              <a:gd name="connsiteY2" fmla="*/ 0 h 1986790"/>
              <a:gd name="connsiteX3" fmla="*/ 3837874 w 5051465"/>
              <a:gd name="connsiteY3" fmla="*/ 1986790 h 1986790"/>
              <a:gd name="connsiteX4" fmla="*/ 0 w 5051465"/>
              <a:gd name="connsiteY4" fmla="*/ 1986790 h 1986790"/>
              <a:gd name="connsiteX0" fmla="*/ 0 w 5051465"/>
              <a:gd name="connsiteY0" fmla="*/ 1986790 h 1986790"/>
              <a:gd name="connsiteX1" fmla="*/ 1305031 w 5051465"/>
              <a:gd name="connsiteY1" fmla="*/ 73152 h 1986790"/>
              <a:gd name="connsiteX2" fmla="*/ 5051465 w 5051465"/>
              <a:gd name="connsiteY2" fmla="*/ 0 h 1986790"/>
              <a:gd name="connsiteX3" fmla="*/ 3837874 w 5051465"/>
              <a:gd name="connsiteY3" fmla="*/ 1986790 h 1986790"/>
              <a:gd name="connsiteX4" fmla="*/ 0 w 5051465"/>
              <a:gd name="connsiteY4" fmla="*/ 1986790 h 1986790"/>
              <a:gd name="connsiteX0" fmla="*/ 0 w 5051465"/>
              <a:gd name="connsiteY0" fmla="*/ 1986790 h 1986790"/>
              <a:gd name="connsiteX1" fmla="*/ 396230 w 5051465"/>
              <a:gd name="connsiteY1" fmla="*/ 1047230 h 1986790"/>
              <a:gd name="connsiteX2" fmla="*/ 1305031 w 5051465"/>
              <a:gd name="connsiteY2" fmla="*/ 73152 h 1986790"/>
              <a:gd name="connsiteX3" fmla="*/ 5051465 w 5051465"/>
              <a:gd name="connsiteY3" fmla="*/ 0 h 1986790"/>
              <a:gd name="connsiteX4" fmla="*/ 3837874 w 5051465"/>
              <a:gd name="connsiteY4" fmla="*/ 1986790 h 1986790"/>
              <a:gd name="connsiteX5" fmla="*/ 0 w 5051465"/>
              <a:gd name="connsiteY5" fmla="*/ 1986790 h 1986790"/>
              <a:gd name="connsiteX0" fmla="*/ 719819 w 4655716"/>
              <a:gd name="connsiteY0" fmla="*/ 1145542 h 1986790"/>
              <a:gd name="connsiteX1" fmla="*/ 481 w 4655716"/>
              <a:gd name="connsiteY1" fmla="*/ 1047230 h 1986790"/>
              <a:gd name="connsiteX2" fmla="*/ 909282 w 4655716"/>
              <a:gd name="connsiteY2" fmla="*/ 73152 h 1986790"/>
              <a:gd name="connsiteX3" fmla="*/ 4655716 w 4655716"/>
              <a:gd name="connsiteY3" fmla="*/ 0 h 1986790"/>
              <a:gd name="connsiteX4" fmla="*/ 3442125 w 4655716"/>
              <a:gd name="connsiteY4" fmla="*/ 1986790 h 1986790"/>
              <a:gd name="connsiteX5" fmla="*/ 719819 w 4655716"/>
              <a:gd name="connsiteY5" fmla="*/ 1145542 h 1986790"/>
              <a:gd name="connsiteX0" fmla="*/ 719819 w 4655716"/>
              <a:gd name="connsiteY0" fmla="*/ 1145542 h 1986790"/>
              <a:gd name="connsiteX1" fmla="*/ 481 w 4655716"/>
              <a:gd name="connsiteY1" fmla="*/ 1047230 h 1986790"/>
              <a:gd name="connsiteX2" fmla="*/ 909282 w 4655716"/>
              <a:gd name="connsiteY2" fmla="*/ 73152 h 1986790"/>
              <a:gd name="connsiteX3" fmla="*/ 4655716 w 4655716"/>
              <a:gd name="connsiteY3" fmla="*/ 0 h 1986790"/>
              <a:gd name="connsiteX4" fmla="*/ 3442125 w 4655716"/>
              <a:gd name="connsiteY4" fmla="*/ 1986790 h 1986790"/>
              <a:gd name="connsiteX5" fmla="*/ 719819 w 4655716"/>
              <a:gd name="connsiteY5" fmla="*/ 1145542 h 1986790"/>
              <a:gd name="connsiteX0" fmla="*/ 719819 w 4655716"/>
              <a:gd name="connsiteY0" fmla="*/ 1145542 h 1986790"/>
              <a:gd name="connsiteX1" fmla="*/ 481 w 4655716"/>
              <a:gd name="connsiteY1" fmla="*/ 1047230 h 1986790"/>
              <a:gd name="connsiteX2" fmla="*/ 909282 w 4655716"/>
              <a:gd name="connsiteY2" fmla="*/ 73152 h 1986790"/>
              <a:gd name="connsiteX3" fmla="*/ 4655716 w 4655716"/>
              <a:gd name="connsiteY3" fmla="*/ 0 h 1986790"/>
              <a:gd name="connsiteX4" fmla="*/ 3584928 w 4655716"/>
              <a:gd name="connsiteY4" fmla="*/ 1028942 h 1986790"/>
              <a:gd name="connsiteX5" fmla="*/ 3442125 w 4655716"/>
              <a:gd name="connsiteY5" fmla="*/ 1986790 h 1986790"/>
              <a:gd name="connsiteX6" fmla="*/ 719819 w 4655716"/>
              <a:gd name="connsiteY6" fmla="*/ 1145542 h 1986790"/>
              <a:gd name="connsiteX0" fmla="*/ 719819 w 4655716"/>
              <a:gd name="connsiteY0" fmla="*/ 1145542 h 1273558"/>
              <a:gd name="connsiteX1" fmla="*/ 481 w 4655716"/>
              <a:gd name="connsiteY1" fmla="*/ 1047230 h 1273558"/>
              <a:gd name="connsiteX2" fmla="*/ 909282 w 4655716"/>
              <a:gd name="connsiteY2" fmla="*/ 73152 h 1273558"/>
              <a:gd name="connsiteX3" fmla="*/ 4655716 w 4655716"/>
              <a:gd name="connsiteY3" fmla="*/ 0 h 1273558"/>
              <a:gd name="connsiteX4" fmla="*/ 3584928 w 4655716"/>
              <a:gd name="connsiteY4" fmla="*/ 1028942 h 1273558"/>
              <a:gd name="connsiteX5" fmla="*/ 3350685 w 4655716"/>
              <a:gd name="connsiteY5" fmla="*/ 1273558 h 1273558"/>
              <a:gd name="connsiteX6" fmla="*/ 719819 w 4655716"/>
              <a:gd name="connsiteY6" fmla="*/ 1145542 h 1273558"/>
              <a:gd name="connsiteX0" fmla="*/ 719819 w 4655716"/>
              <a:gd name="connsiteY0" fmla="*/ 1145542 h 1291846"/>
              <a:gd name="connsiteX1" fmla="*/ 481 w 4655716"/>
              <a:gd name="connsiteY1" fmla="*/ 1047230 h 1291846"/>
              <a:gd name="connsiteX2" fmla="*/ 909282 w 4655716"/>
              <a:gd name="connsiteY2" fmla="*/ 73152 h 1291846"/>
              <a:gd name="connsiteX3" fmla="*/ 4655716 w 4655716"/>
              <a:gd name="connsiteY3" fmla="*/ 0 h 1291846"/>
              <a:gd name="connsiteX4" fmla="*/ 3584928 w 4655716"/>
              <a:gd name="connsiteY4" fmla="*/ 1028942 h 1291846"/>
              <a:gd name="connsiteX5" fmla="*/ 3368973 w 4655716"/>
              <a:gd name="connsiteY5" fmla="*/ 1291846 h 1291846"/>
              <a:gd name="connsiteX6" fmla="*/ 719819 w 4655716"/>
              <a:gd name="connsiteY6" fmla="*/ 1145542 h 1291846"/>
              <a:gd name="connsiteX0" fmla="*/ 719819 w 4655716"/>
              <a:gd name="connsiteY0" fmla="*/ 1145542 h 1297937"/>
              <a:gd name="connsiteX1" fmla="*/ 481 w 4655716"/>
              <a:gd name="connsiteY1" fmla="*/ 1047230 h 1297937"/>
              <a:gd name="connsiteX2" fmla="*/ 909282 w 4655716"/>
              <a:gd name="connsiteY2" fmla="*/ 73152 h 1297937"/>
              <a:gd name="connsiteX3" fmla="*/ 4655716 w 4655716"/>
              <a:gd name="connsiteY3" fmla="*/ 0 h 1297937"/>
              <a:gd name="connsiteX4" fmla="*/ 3584928 w 4655716"/>
              <a:gd name="connsiteY4" fmla="*/ 1028942 h 1297937"/>
              <a:gd name="connsiteX5" fmla="*/ 3368973 w 4655716"/>
              <a:gd name="connsiteY5" fmla="*/ 1291846 h 1297937"/>
              <a:gd name="connsiteX6" fmla="*/ 719819 w 4655716"/>
              <a:gd name="connsiteY6" fmla="*/ 1145542 h 1297937"/>
              <a:gd name="connsiteX0" fmla="*/ 719819 w 4655716"/>
              <a:gd name="connsiteY0" fmla="*/ 1145542 h 1297937"/>
              <a:gd name="connsiteX1" fmla="*/ 481 w 4655716"/>
              <a:gd name="connsiteY1" fmla="*/ 1047230 h 1297937"/>
              <a:gd name="connsiteX2" fmla="*/ 909282 w 4655716"/>
              <a:gd name="connsiteY2" fmla="*/ 73152 h 1297937"/>
              <a:gd name="connsiteX3" fmla="*/ 4655716 w 4655716"/>
              <a:gd name="connsiteY3" fmla="*/ 0 h 1297937"/>
              <a:gd name="connsiteX4" fmla="*/ 3767808 w 4655716"/>
              <a:gd name="connsiteY4" fmla="*/ 992366 h 1297937"/>
              <a:gd name="connsiteX5" fmla="*/ 3368973 w 4655716"/>
              <a:gd name="connsiteY5" fmla="*/ 1291846 h 1297937"/>
              <a:gd name="connsiteX6" fmla="*/ 719819 w 4655716"/>
              <a:gd name="connsiteY6" fmla="*/ 1145542 h 1297937"/>
              <a:gd name="connsiteX0" fmla="*/ 719819 w 4655716"/>
              <a:gd name="connsiteY0" fmla="*/ 1145542 h 1297937"/>
              <a:gd name="connsiteX1" fmla="*/ 481 w 4655716"/>
              <a:gd name="connsiteY1" fmla="*/ 1047230 h 1297937"/>
              <a:gd name="connsiteX2" fmla="*/ 909282 w 4655716"/>
              <a:gd name="connsiteY2" fmla="*/ 73152 h 1297937"/>
              <a:gd name="connsiteX3" fmla="*/ 4655716 w 4655716"/>
              <a:gd name="connsiteY3" fmla="*/ 0 h 1297937"/>
              <a:gd name="connsiteX4" fmla="*/ 3767808 w 4655716"/>
              <a:gd name="connsiteY4" fmla="*/ 992366 h 1297937"/>
              <a:gd name="connsiteX5" fmla="*/ 3368973 w 4655716"/>
              <a:gd name="connsiteY5" fmla="*/ 1291846 h 1297937"/>
              <a:gd name="connsiteX6" fmla="*/ 719819 w 4655716"/>
              <a:gd name="connsiteY6" fmla="*/ 1145542 h 1297937"/>
              <a:gd name="connsiteX0" fmla="*/ 1012295 w 4948192"/>
              <a:gd name="connsiteY0" fmla="*/ 1145542 h 1297937"/>
              <a:gd name="connsiteX1" fmla="*/ 349 w 4948192"/>
              <a:gd name="connsiteY1" fmla="*/ 1230110 h 1297937"/>
              <a:gd name="connsiteX2" fmla="*/ 1201758 w 4948192"/>
              <a:gd name="connsiteY2" fmla="*/ 73152 h 1297937"/>
              <a:gd name="connsiteX3" fmla="*/ 4948192 w 4948192"/>
              <a:gd name="connsiteY3" fmla="*/ 0 h 1297937"/>
              <a:gd name="connsiteX4" fmla="*/ 4060284 w 4948192"/>
              <a:gd name="connsiteY4" fmla="*/ 992366 h 1297937"/>
              <a:gd name="connsiteX5" fmla="*/ 3661449 w 4948192"/>
              <a:gd name="connsiteY5" fmla="*/ 1291846 h 1297937"/>
              <a:gd name="connsiteX6" fmla="*/ 1012295 w 4948192"/>
              <a:gd name="connsiteY6" fmla="*/ 1145542 h 1297937"/>
              <a:gd name="connsiteX0" fmla="*/ 756374 w 4692271"/>
              <a:gd name="connsiteY0" fmla="*/ 1145542 h 1297937"/>
              <a:gd name="connsiteX1" fmla="*/ 460 w 4692271"/>
              <a:gd name="connsiteY1" fmla="*/ 1065518 h 1297937"/>
              <a:gd name="connsiteX2" fmla="*/ 945837 w 4692271"/>
              <a:gd name="connsiteY2" fmla="*/ 73152 h 1297937"/>
              <a:gd name="connsiteX3" fmla="*/ 4692271 w 4692271"/>
              <a:gd name="connsiteY3" fmla="*/ 0 h 1297937"/>
              <a:gd name="connsiteX4" fmla="*/ 3804363 w 4692271"/>
              <a:gd name="connsiteY4" fmla="*/ 992366 h 1297937"/>
              <a:gd name="connsiteX5" fmla="*/ 3405528 w 4692271"/>
              <a:gd name="connsiteY5" fmla="*/ 1291846 h 1297937"/>
              <a:gd name="connsiteX6" fmla="*/ 756374 w 4692271"/>
              <a:gd name="connsiteY6" fmla="*/ 1145542 h 1297937"/>
              <a:gd name="connsiteX0" fmla="*/ 866046 w 4801943"/>
              <a:gd name="connsiteY0" fmla="*/ 1145542 h 1297937"/>
              <a:gd name="connsiteX1" fmla="*/ 404 w 4801943"/>
              <a:gd name="connsiteY1" fmla="*/ 1175246 h 1297937"/>
              <a:gd name="connsiteX2" fmla="*/ 1055509 w 4801943"/>
              <a:gd name="connsiteY2" fmla="*/ 73152 h 1297937"/>
              <a:gd name="connsiteX3" fmla="*/ 4801943 w 4801943"/>
              <a:gd name="connsiteY3" fmla="*/ 0 h 1297937"/>
              <a:gd name="connsiteX4" fmla="*/ 3914035 w 4801943"/>
              <a:gd name="connsiteY4" fmla="*/ 992366 h 1297937"/>
              <a:gd name="connsiteX5" fmla="*/ 3515200 w 4801943"/>
              <a:gd name="connsiteY5" fmla="*/ 1291846 h 1297937"/>
              <a:gd name="connsiteX6" fmla="*/ 866046 w 4801943"/>
              <a:gd name="connsiteY6" fmla="*/ 1145542 h 1297937"/>
              <a:gd name="connsiteX0" fmla="*/ 884328 w 4801937"/>
              <a:gd name="connsiteY0" fmla="*/ 1200406 h 1299356"/>
              <a:gd name="connsiteX1" fmla="*/ 398 w 4801937"/>
              <a:gd name="connsiteY1" fmla="*/ 1175246 h 1299356"/>
              <a:gd name="connsiteX2" fmla="*/ 1055503 w 4801937"/>
              <a:gd name="connsiteY2" fmla="*/ 73152 h 1299356"/>
              <a:gd name="connsiteX3" fmla="*/ 4801937 w 4801937"/>
              <a:gd name="connsiteY3" fmla="*/ 0 h 1299356"/>
              <a:gd name="connsiteX4" fmla="*/ 3914029 w 4801937"/>
              <a:gd name="connsiteY4" fmla="*/ 992366 h 1299356"/>
              <a:gd name="connsiteX5" fmla="*/ 3515194 w 4801937"/>
              <a:gd name="connsiteY5" fmla="*/ 1291846 h 1299356"/>
              <a:gd name="connsiteX6" fmla="*/ 884328 w 4801937"/>
              <a:gd name="connsiteY6" fmla="*/ 1200406 h 1299356"/>
              <a:gd name="connsiteX0" fmla="*/ 884328 w 4801937"/>
              <a:gd name="connsiteY0" fmla="*/ 1200406 h 1303705"/>
              <a:gd name="connsiteX1" fmla="*/ 398 w 4801937"/>
              <a:gd name="connsiteY1" fmla="*/ 1175246 h 1303705"/>
              <a:gd name="connsiteX2" fmla="*/ 1055503 w 4801937"/>
              <a:gd name="connsiteY2" fmla="*/ 73152 h 1303705"/>
              <a:gd name="connsiteX3" fmla="*/ 4801937 w 4801937"/>
              <a:gd name="connsiteY3" fmla="*/ 0 h 1303705"/>
              <a:gd name="connsiteX4" fmla="*/ 3914029 w 4801937"/>
              <a:gd name="connsiteY4" fmla="*/ 992366 h 1303705"/>
              <a:gd name="connsiteX5" fmla="*/ 3515194 w 4801937"/>
              <a:gd name="connsiteY5" fmla="*/ 1291846 h 1303705"/>
              <a:gd name="connsiteX6" fmla="*/ 884328 w 4801937"/>
              <a:gd name="connsiteY6" fmla="*/ 1200406 h 1303705"/>
              <a:gd name="connsiteX0" fmla="*/ 884328 w 4801937"/>
              <a:gd name="connsiteY0" fmla="*/ 1200406 h 1218887"/>
              <a:gd name="connsiteX1" fmla="*/ 398 w 4801937"/>
              <a:gd name="connsiteY1" fmla="*/ 1175246 h 1218887"/>
              <a:gd name="connsiteX2" fmla="*/ 1055503 w 4801937"/>
              <a:gd name="connsiteY2" fmla="*/ 73152 h 1218887"/>
              <a:gd name="connsiteX3" fmla="*/ 4801937 w 4801937"/>
              <a:gd name="connsiteY3" fmla="*/ 0 h 1218887"/>
              <a:gd name="connsiteX4" fmla="*/ 3914029 w 4801937"/>
              <a:gd name="connsiteY4" fmla="*/ 992366 h 1218887"/>
              <a:gd name="connsiteX5" fmla="*/ 3515194 w 4801937"/>
              <a:gd name="connsiteY5" fmla="*/ 1182118 h 1218887"/>
              <a:gd name="connsiteX6" fmla="*/ 884328 w 4801937"/>
              <a:gd name="connsiteY6" fmla="*/ 1200406 h 1218887"/>
              <a:gd name="connsiteX0" fmla="*/ 884328 w 4600769"/>
              <a:gd name="connsiteY0" fmla="*/ 1145542 h 1164023"/>
              <a:gd name="connsiteX1" fmla="*/ 398 w 4600769"/>
              <a:gd name="connsiteY1" fmla="*/ 1120382 h 1164023"/>
              <a:gd name="connsiteX2" fmla="*/ 1055503 w 4600769"/>
              <a:gd name="connsiteY2" fmla="*/ 18288 h 1164023"/>
              <a:gd name="connsiteX3" fmla="*/ 4600769 w 4600769"/>
              <a:gd name="connsiteY3" fmla="*/ 0 h 1164023"/>
              <a:gd name="connsiteX4" fmla="*/ 3914029 w 4600769"/>
              <a:gd name="connsiteY4" fmla="*/ 937502 h 1164023"/>
              <a:gd name="connsiteX5" fmla="*/ 3515194 w 4600769"/>
              <a:gd name="connsiteY5" fmla="*/ 1127254 h 1164023"/>
              <a:gd name="connsiteX6" fmla="*/ 884328 w 4600769"/>
              <a:gd name="connsiteY6" fmla="*/ 1145542 h 1164023"/>
              <a:gd name="connsiteX0" fmla="*/ 884328 w 4600769"/>
              <a:gd name="connsiteY0" fmla="*/ 1145542 h 1164023"/>
              <a:gd name="connsiteX1" fmla="*/ 398 w 4600769"/>
              <a:gd name="connsiteY1" fmla="*/ 1120382 h 1164023"/>
              <a:gd name="connsiteX2" fmla="*/ 1055503 w 4600769"/>
              <a:gd name="connsiteY2" fmla="*/ 18288 h 1164023"/>
              <a:gd name="connsiteX3" fmla="*/ 4600769 w 4600769"/>
              <a:gd name="connsiteY3" fmla="*/ 0 h 1164023"/>
              <a:gd name="connsiteX4" fmla="*/ 3914029 w 4600769"/>
              <a:gd name="connsiteY4" fmla="*/ 937502 h 1164023"/>
              <a:gd name="connsiteX5" fmla="*/ 3515194 w 4600769"/>
              <a:gd name="connsiteY5" fmla="*/ 1127254 h 1164023"/>
              <a:gd name="connsiteX6" fmla="*/ 884328 w 4600769"/>
              <a:gd name="connsiteY6" fmla="*/ 1145542 h 1164023"/>
              <a:gd name="connsiteX0" fmla="*/ 884328 w 4600769"/>
              <a:gd name="connsiteY0" fmla="*/ 1145542 h 1164023"/>
              <a:gd name="connsiteX1" fmla="*/ 398 w 4600769"/>
              <a:gd name="connsiteY1" fmla="*/ 1120382 h 1164023"/>
              <a:gd name="connsiteX2" fmla="*/ 1055503 w 4600769"/>
              <a:gd name="connsiteY2" fmla="*/ 18288 h 1164023"/>
              <a:gd name="connsiteX3" fmla="*/ 4600769 w 4600769"/>
              <a:gd name="connsiteY3" fmla="*/ 0 h 1164023"/>
              <a:gd name="connsiteX4" fmla="*/ 3786013 w 4600769"/>
              <a:gd name="connsiteY4" fmla="*/ 882638 h 1164023"/>
              <a:gd name="connsiteX5" fmla="*/ 3515194 w 4600769"/>
              <a:gd name="connsiteY5" fmla="*/ 1127254 h 1164023"/>
              <a:gd name="connsiteX6" fmla="*/ 884328 w 4600769"/>
              <a:gd name="connsiteY6" fmla="*/ 1145542 h 1164023"/>
              <a:gd name="connsiteX0" fmla="*/ 884328 w 4710497"/>
              <a:gd name="connsiteY0" fmla="*/ 1127254 h 1145735"/>
              <a:gd name="connsiteX1" fmla="*/ 398 w 4710497"/>
              <a:gd name="connsiteY1" fmla="*/ 1102094 h 1145735"/>
              <a:gd name="connsiteX2" fmla="*/ 1055503 w 4710497"/>
              <a:gd name="connsiteY2" fmla="*/ 0 h 1145735"/>
              <a:gd name="connsiteX3" fmla="*/ 4710497 w 4710497"/>
              <a:gd name="connsiteY3" fmla="*/ 0 h 1145735"/>
              <a:gd name="connsiteX4" fmla="*/ 3786013 w 4710497"/>
              <a:gd name="connsiteY4" fmla="*/ 864350 h 1145735"/>
              <a:gd name="connsiteX5" fmla="*/ 3515194 w 4710497"/>
              <a:gd name="connsiteY5" fmla="*/ 1108966 h 1145735"/>
              <a:gd name="connsiteX6" fmla="*/ 884328 w 4710497"/>
              <a:gd name="connsiteY6" fmla="*/ 1127254 h 1145735"/>
              <a:gd name="connsiteX0" fmla="*/ 884328 w 4710497"/>
              <a:gd name="connsiteY0" fmla="*/ 1163830 h 1182311"/>
              <a:gd name="connsiteX1" fmla="*/ 398 w 4710497"/>
              <a:gd name="connsiteY1" fmla="*/ 1138670 h 1182311"/>
              <a:gd name="connsiteX2" fmla="*/ 1220095 w 4710497"/>
              <a:gd name="connsiteY2" fmla="*/ 0 h 1182311"/>
              <a:gd name="connsiteX3" fmla="*/ 4710497 w 4710497"/>
              <a:gd name="connsiteY3" fmla="*/ 36576 h 1182311"/>
              <a:gd name="connsiteX4" fmla="*/ 3786013 w 4710497"/>
              <a:gd name="connsiteY4" fmla="*/ 900926 h 1182311"/>
              <a:gd name="connsiteX5" fmla="*/ 3515194 w 4710497"/>
              <a:gd name="connsiteY5" fmla="*/ 1145542 h 1182311"/>
              <a:gd name="connsiteX6" fmla="*/ 884328 w 4710497"/>
              <a:gd name="connsiteY6" fmla="*/ 1163830 h 1182311"/>
              <a:gd name="connsiteX0" fmla="*/ 884328 w 4710497"/>
              <a:gd name="connsiteY0" fmla="*/ 1163830 h 1182311"/>
              <a:gd name="connsiteX1" fmla="*/ 398 w 4710497"/>
              <a:gd name="connsiteY1" fmla="*/ 1138670 h 1182311"/>
              <a:gd name="connsiteX2" fmla="*/ 1220095 w 4710497"/>
              <a:gd name="connsiteY2" fmla="*/ 0 h 1182311"/>
              <a:gd name="connsiteX3" fmla="*/ 4710497 w 4710497"/>
              <a:gd name="connsiteY3" fmla="*/ 36576 h 1182311"/>
              <a:gd name="connsiteX4" fmla="*/ 3895741 w 4710497"/>
              <a:gd name="connsiteY4" fmla="*/ 900926 h 1182311"/>
              <a:gd name="connsiteX5" fmla="*/ 3515194 w 4710497"/>
              <a:gd name="connsiteY5" fmla="*/ 1145542 h 1182311"/>
              <a:gd name="connsiteX6" fmla="*/ 884328 w 4710497"/>
              <a:gd name="connsiteY6" fmla="*/ 1163830 h 1182311"/>
              <a:gd name="connsiteX0" fmla="*/ 884328 w 4710497"/>
              <a:gd name="connsiteY0" fmla="*/ 1163830 h 1182311"/>
              <a:gd name="connsiteX1" fmla="*/ 398 w 4710497"/>
              <a:gd name="connsiteY1" fmla="*/ 1138670 h 1182311"/>
              <a:gd name="connsiteX2" fmla="*/ 1220095 w 4710497"/>
              <a:gd name="connsiteY2" fmla="*/ 0 h 1182311"/>
              <a:gd name="connsiteX3" fmla="*/ 3347101 w 4710497"/>
              <a:gd name="connsiteY3" fmla="*/ 4813 h 1182311"/>
              <a:gd name="connsiteX4" fmla="*/ 4710497 w 4710497"/>
              <a:gd name="connsiteY4" fmla="*/ 36576 h 1182311"/>
              <a:gd name="connsiteX5" fmla="*/ 3895741 w 4710497"/>
              <a:gd name="connsiteY5" fmla="*/ 900926 h 1182311"/>
              <a:gd name="connsiteX6" fmla="*/ 3515194 w 4710497"/>
              <a:gd name="connsiteY6" fmla="*/ 1145542 h 1182311"/>
              <a:gd name="connsiteX7" fmla="*/ 884328 w 4710497"/>
              <a:gd name="connsiteY7" fmla="*/ 1163830 h 1182311"/>
              <a:gd name="connsiteX0" fmla="*/ 884328 w 4710497"/>
              <a:gd name="connsiteY0" fmla="*/ 1163830 h 1182311"/>
              <a:gd name="connsiteX1" fmla="*/ 398 w 4710497"/>
              <a:gd name="connsiteY1" fmla="*/ 1138670 h 1182311"/>
              <a:gd name="connsiteX2" fmla="*/ 1220095 w 4710497"/>
              <a:gd name="connsiteY2" fmla="*/ 0 h 1182311"/>
              <a:gd name="connsiteX3" fmla="*/ 3347101 w 4710497"/>
              <a:gd name="connsiteY3" fmla="*/ 59677 h 1182311"/>
              <a:gd name="connsiteX4" fmla="*/ 4710497 w 4710497"/>
              <a:gd name="connsiteY4" fmla="*/ 36576 h 1182311"/>
              <a:gd name="connsiteX5" fmla="*/ 3895741 w 4710497"/>
              <a:gd name="connsiteY5" fmla="*/ 900926 h 1182311"/>
              <a:gd name="connsiteX6" fmla="*/ 3515194 w 4710497"/>
              <a:gd name="connsiteY6" fmla="*/ 1145542 h 1182311"/>
              <a:gd name="connsiteX7" fmla="*/ 884328 w 4710497"/>
              <a:gd name="connsiteY7" fmla="*/ 1163830 h 1182311"/>
              <a:gd name="connsiteX0" fmla="*/ 884328 w 4710497"/>
              <a:gd name="connsiteY0" fmla="*/ 1127254 h 1145735"/>
              <a:gd name="connsiteX1" fmla="*/ 398 w 4710497"/>
              <a:gd name="connsiteY1" fmla="*/ 1102094 h 1145735"/>
              <a:gd name="connsiteX2" fmla="*/ 1092079 w 4710497"/>
              <a:gd name="connsiteY2" fmla="*/ 18288 h 1145735"/>
              <a:gd name="connsiteX3" fmla="*/ 3347101 w 4710497"/>
              <a:gd name="connsiteY3" fmla="*/ 23101 h 1145735"/>
              <a:gd name="connsiteX4" fmla="*/ 4710497 w 4710497"/>
              <a:gd name="connsiteY4" fmla="*/ 0 h 1145735"/>
              <a:gd name="connsiteX5" fmla="*/ 3895741 w 4710497"/>
              <a:gd name="connsiteY5" fmla="*/ 864350 h 1145735"/>
              <a:gd name="connsiteX6" fmla="*/ 3515194 w 4710497"/>
              <a:gd name="connsiteY6" fmla="*/ 1108966 h 1145735"/>
              <a:gd name="connsiteX7" fmla="*/ 884328 w 4710497"/>
              <a:gd name="connsiteY7" fmla="*/ 1127254 h 1145735"/>
              <a:gd name="connsiteX0" fmla="*/ 884328 w 4710497"/>
              <a:gd name="connsiteY0" fmla="*/ 1127254 h 1145735"/>
              <a:gd name="connsiteX1" fmla="*/ 398 w 4710497"/>
              <a:gd name="connsiteY1" fmla="*/ 1102094 h 1145735"/>
              <a:gd name="connsiteX2" fmla="*/ 1092079 w 4710497"/>
              <a:gd name="connsiteY2" fmla="*/ 18288 h 1145735"/>
              <a:gd name="connsiteX3" fmla="*/ 3347101 w 4710497"/>
              <a:gd name="connsiteY3" fmla="*/ 23101 h 1145735"/>
              <a:gd name="connsiteX4" fmla="*/ 4710497 w 4710497"/>
              <a:gd name="connsiteY4" fmla="*/ 0 h 1145735"/>
              <a:gd name="connsiteX5" fmla="*/ 3840877 w 4710497"/>
              <a:gd name="connsiteY5" fmla="*/ 827774 h 1145735"/>
              <a:gd name="connsiteX6" fmla="*/ 3515194 w 4710497"/>
              <a:gd name="connsiteY6" fmla="*/ 1108966 h 1145735"/>
              <a:gd name="connsiteX7" fmla="*/ 884328 w 4710497"/>
              <a:gd name="connsiteY7" fmla="*/ 1127254 h 1145735"/>
              <a:gd name="connsiteX0" fmla="*/ 884328 w 4710497"/>
              <a:gd name="connsiteY0" fmla="*/ 1127254 h 1145735"/>
              <a:gd name="connsiteX1" fmla="*/ 398 w 4710497"/>
              <a:gd name="connsiteY1" fmla="*/ 1102094 h 1145735"/>
              <a:gd name="connsiteX2" fmla="*/ 1092079 w 4710497"/>
              <a:gd name="connsiteY2" fmla="*/ 18288 h 1145735"/>
              <a:gd name="connsiteX3" fmla="*/ 3347101 w 4710497"/>
              <a:gd name="connsiteY3" fmla="*/ 23101 h 1145735"/>
              <a:gd name="connsiteX4" fmla="*/ 4710497 w 4710497"/>
              <a:gd name="connsiteY4" fmla="*/ 0 h 1145735"/>
              <a:gd name="connsiteX5" fmla="*/ 3895741 w 4710497"/>
              <a:gd name="connsiteY5" fmla="*/ 827774 h 1145735"/>
              <a:gd name="connsiteX6" fmla="*/ 3515194 w 4710497"/>
              <a:gd name="connsiteY6" fmla="*/ 1108966 h 1145735"/>
              <a:gd name="connsiteX7" fmla="*/ 884328 w 4710497"/>
              <a:gd name="connsiteY7" fmla="*/ 1127254 h 114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0497" h="1145735">
                <a:moveTo>
                  <a:pt x="884328" y="1127254"/>
                </a:moveTo>
                <a:cubicBezTo>
                  <a:pt x="906677" y="1112771"/>
                  <a:pt x="-21951" y="1116577"/>
                  <a:pt x="398" y="1102094"/>
                </a:cubicBezTo>
                <a:lnTo>
                  <a:pt x="1092079" y="18288"/>
                </a:lnTo>
                <a:lnTo>
                  <a:pt x="3347101" y="23101"/>
                </a:lnTo>
                <a:lnTo>
                  <a:pt x="4710497" y="0"/>
                </a:lnTo>
                <a:cubicBezTo>
                  <a:pt x="4188976" y="525861"/>
                  <a:pt x="4453838" y="247049"/>
                  <a:pt x="3895741" y="827774"/>
                </a:cubicBezTo>
                <a:lnTo>
                  <a:pt x="3515194" y="1108966"/>
                </a:lnTo>
                <a:cubicBezTo>
                  <a:pt x="2717487" y="1157734"/>
                  <a:pt x="2157523" y="1151638"/>
                  <a:pt x="884328" y="1127254"/>
                </a:cubicBezTo>
                <a:close/>
              </a:path>
            </a:pathLst>
          </a:custGeom>
          <a:solidFill>
            <a:schemeClr val="tx1">
              <a:lumMod val="85000"/>
              <a:lumOff val="15000"/>
            </a:schemeClr>
          </a:solidFill>
          <a:ln w="25400" cap="flat" cmpd="sng" algn="ctr">
            <a:solidFill>
              <a:srgbClr val="000000"/>
            </a:solidFill>
            <a:prstDash val="solid"/>
            <a:round/>
            <a:headEnd type="none" w="med" len="med"/>
            <a:tailEnd type="none" w="med" len="med"/>
          </a:ln>
          <a:effectLst/>
          <a:extLst/>
        </p:spPr>
        <p:txBody>
          <a:bodyPr lIns="64291" tIns="32146" rIns="64291" bIns="32146"/>
          <a:lstStyle/>
          <a:p>
            <a:pPr>
              <a:defRPr/>
            </a:pPr>
            <a:endParaRPr lang="en-US"/>
          </a:p>
        </p:txBody>
      </p:sp>
      <p:sp>
        <p:nvSpPr>
          <p:cNvPr id="7" name="Parallelogram 5"/>
          <p:cNvSpPr/>
          <p:nvPr/>
        </p:nvSpPr>
        <p:spPr bwMode="auto">
          <a:xfrm>
            <a:off x="2927965" y="2608932"/>
            <a:ext cx="2628676" cy="561454"/>
          </a:xfrm>
          <a:custGeom>
            <a:avLst/>
            <a:gdLst>
              <a:gd name="connsiteX0" fmla="*/ 0 w 5051465"/>
              <a:gd name="connsiteY0" fmla="*/ 1986790 h 1986790"/>
              <a:gd name="connsiteX1" fmla="*/ 1213591 w 5051465"/>
              <a:gd name="connsiteY1" fmla="*/ 0 h 1986790"/>
              <a:gd name="connsiteX2" fmla="*/ 5051465 w 5051465"/>
              <a:gd name="connsiteY2" fmla="*/ 0 h 1986790"/>
              <a:gd name="connsiteX3" fmla="*/ 3837874 w 5051465"/>
              <a:gd name="connsiteY3" fmla="*/ 1986790 h 1986790"/>
              <a:gd name="connsiteX4" fmla="*/ 0 w 5051465"/>
              <a:gd name="connsiteY4" fmla="*/ 1986790 h 1986790"/>
              <a:gd name="connsiteX0" fmla="*/ 0 w 5051465"/>
              <a:gd name="connsiteY0" fmla="*/ 1986790 h 1986790"/>
              <a:gd name="connsiteX1" fmla="*/ 1305031 w 5051465"/>
              <a:gd name="connsiteY1" fmla="*/ 73152 h 1986790"/>
              <a:gd name="connsiteX2" fmla="*/ 5051465 w 5051465"/>
              <a:gd name="connsiteY2" fmla="*/ 0 h 1986790"/>
              <a:gd name="connsiteX3" fmla="*/ 3837874 w 5051465"/>
              <a:gd name="connsiteY3" fmla="*/ 1986790 h 1986790"/>
              <a:gd name="connsiteX4" fmla="*/ 0 w 5051465"/>
              <a:gd name="connsiteY4" fmla="*/ 1986790 h 1986790"/>
              <a:gd name="connsiteX0" fmla="*/ 0 w 5051465"/>
              <a:gd name="connsiteY0" fmla="*/ 1986790 h 1986790"/>
              <a:gd name="connsiteX1" fmla="*/ 396230 w 5051465"/>
              <a:gd name="connsiteY1" fmla="*/ 1047230 h 1986790"/>
              <a:gd name="connsiteX2" fmla="*/ 1305031 w 5051465"/>
              <a:gd name="connsiteY2" fmla="*/ 73152 h 1986790"/>
              <a:gd name="connsiteX3" fmla="*/ 5051465 w 5051465"/>
              <a:gd name="connsiteY3" fmla="*/ 0 h 1986790"/>
              <a:gd name="connsiteX4" fmla="*/ 3837874 w 5051465"/>
              <a:gd name="connsiteY4" fmla="*/ 1986790 h 1986790"/>
              <a:gd name="connsiteX5" fmla="*/ 0 w 5051465"/>
              <a:gd name="connsiteY5" fmla="*/ 1986790 h 1986790"/>
              <a:gd name="connsiteX0" fmla="*/ 719819 w 4655716"/>
              <a:gd name="connsiteY0" fmla="*/ 1145542 h 1986790"/>
              <a:gd name="connsiteX1" fmla="*/ 481 w 4655716"/>
              <a:gd name="connsiteY1" fmla="*/ 1047230 h 1986790"/>
              <a:gd name="connsiteX2" fmla="*/ 909282 w 4655716"/>
              <a:gd name="connsiteY2" fmla="*/ 73152 h 1986790"/>
              <a:gd name="connsiteX3" fmla="*/ 4655716 w 4655716"/>
              <a:gd name="connsiteY3" fmla="*/ 0 h 1986790"/>
              <a:gd name="connsiteX4" fmla="*/ 3442125 w 4655716"/>
              <a:gd name="connsiteY4" fmla="*/ 1986790 h 1986790"/>
              <a:gd name="connsiteX5" fmla="*/ 719819 w 4655716"/>
              <a:gd name="connsiteY5" fmla="*/ 1145542 h 1986790"/>
              <a:gd name="connsiteX0" fmla="*/ 719819 w 4655716"/>
              <a:gd name="connsiteY0" fmla="*/ 1145542 h 1986790"/>
              <a:gd name="connsiteX1" fmla="*/ 481 w 4655716"/>
              <a:gd name="connsiteY1" fmla="*/ 1047230 h 1986790"/>
              <a:gd name="connsiteX2" fmla="*/ 909282 w 4655716"/>
              <a:gd name="connsiteY2" fmla="*/ 73152 h 1986790"/>
              <a:gd name="connsiteX3" fmla="*/ 4655716 w 4655716"/>
              <a:gd name="connsiteY3" fmla="*/ 0 h 1986790"/>
              <a:gd name="connsiteX4" fmla="*/ 3442125 w 4655716"/>
              <a:gd name="connsiteY4" fmla="*/ 1986790 h 1986790"/>
              <a:gd name="connsiteX5" fmla="*/ 719819 w 4655716"/>
              <a:gd name="connsiteY5" fmla="*/ 1145542 h 1986790"/>
              <a:gd name="connsiteX0" fmla="*/ 719819 w 4655716"/>
              <a:gd name="connsiteY0" fmla="*/ 1145542 h 1986790"/>
              <a:gd name="connsiteX1" fmla="*/ 481 w 4655716"/>
              <a:gd name="connsiteY1" fmla="*/ 1047230 h 1986790"/>
              <a:gd name="connsiteX2" fmla="*/ 909282 w 4655716"/>
              <a:gd name="connsiteY2" fmla="*/ 73152 h 1986790"/>
              <a:gd name="connsiteX3" fmla="*/ 4655716 w 4655716"/>
              <a:gd name="connsiteY3" fmla="*/ 0 h 1986790"/>
              <a:gd name="connsiteX4" fmla="*/ 3584928 w 4655716"/>
              <a:gd name="connsiteY4" fmla="*/ 1028942 h 1986790"/>
              <a:gd name="connsiteX5" fmla="*/ 3442125 w 4655716"/>
              <a:gd name="connsiteY5" fmla="*/ 1986790 h 1986790"/>
              <a:gd name="connsiteX6" fmla="*/ 719819 w 4655716"/>
              <a:gd name="connsiteY6" fmla="*/ 1145542 h 1986790"/>
              <a:gd name="connsiteX0" fmla="*/ 719819 w 4655716"/>
              <a:gd name="connsiteY0" fmla="*/ 1145542 h 1273558"/>
              <a:gd name="connsiteX1" fmla="*/ 481 w 4655716"/>
              <a:gd name="connsiteY1" fmla="*/ 1047230 h 1273558"/>
              <a:gd name="connsiteX2" fmla="*/ 909282 w 4655716"/>
              <a:gd name="connsiteY2" fmla="*/ 73152 h 1273558"/>
              <a:gd name="connsiteX3" fmla="*/ 4655716 w 4655716"/>
              <a:gd name="connsiteY3" fmla="*/ 0 h 1273558"/>
              <a:gd name="connsiteX4" fmla="*/ 3584928 w 4655716"/>
              <a:gd name="connsiteY4" fmla="*/ 1028942 h 1273558"/>
              <a:gd name="connsiteX5" fmla="*/ 3350685 w 4655716"/>
              <a:gd name="connsiteY5" fmla="*/ 1273558 h 1273558"/>
              <a:gd name="connsiteX6" fmla="*/ 719819 w 4655716"/>
              <a:gd name="connsiteY6" fmla="*/ 1145542 h 1273558"/>
              <a:gd name="connsiteX0" fmla="*/ 719819 w 4655716"/>
              <a:gd name="connsiteY0" fmla="*/ 1145542 h 1291846"/>
              <a:gd name="connsiteX1" fmla="*/ 481 w 4655716"/>
              <a:gd name="connsiteY1" fmla="*/ 1047230 h 1291846"/>
              <a:gd name="connsiteX2" fmla="*/ 909282 w 4655716"/>
              <a:gd name="connsiteY2" fmla="*/ 73152 h 1291846"/>
              <a:gd name="connsiteX3" fmla="*/ 4655716 w 4655716"/>
              <a:gd name="connsiteY3" fmla="*/ 0 h 1291846"/>
              <a:gd name="connsiteX4" fmla="*/ 3584928 w 4655716"/>
              <a:gd name="connsiteY4" fmla="*/ 1028942 h 1291846"/>
              <a:gd name="connsiteX5" fmla="*/ 3368973 w 4655716"/>
              <a:gd name="connsiteY5" fmla="*/ 1291846 h 1291846"/>
              <a:gd name="connsiteX6" fmla="*/ 719819 w 4655716"/>
              <a:gd name="connsiteY6" fmla="*/ 1145542 h 1291846"/>
              <a:gd name="connsiteX0" fmla="*/ 719819 w 4655716"/>
              <a:gd name="connsiteY0" fmla="*/ 1145542 h 1297937"/>
              <a:gd name="connsiteX1" fmla="*/ 481 w 4655716"/>
              <a:gd name="connsiteY1" fmla="*/ 1047230 h 1297937"/>
              <a:gd name="connsiteX2" fmla="*/ 909282 w 4655716"/>
              <a:gd name="connsiteY2" fmla="*/ 73152 h 1297937"/>
              <a:gd name="connsiteX3" fmla="*/ 4655716 w 4655716"/>
              <a:gd name="connsiteY3" fmla="*/ 0 h 1297937"/>
              <a:gd name="connsiteX4" fmla="*/ 3584928 w 4655716"/>
              <a:gd name="connsiteY4" fmla="*/ 1028942 h 1297937"/>
              <a:gd name="connsiteX5" fmla="*/ 3368973 w 4655716"/>
              <a:gd name="connsiteY5" fmla="*/ 1291846 h 1297937"/>
              <a:gd name="connsiteX6" fmla="*/ 719819 w 4655716"/>
              <a:gd name="connsiteY6" fmla="*/ 1145542 h 1297937"/>
              <a:gd name="connsiteX0" fmla="*/ 719819 w 4655716"/>
              <a:gd name="connsiteY0" fmla="*/ 1145542 h 1297937"/>
              <a:gd name="connsiteX1" fmla="*/ 481 w 4655716"/>
              <a:gd name="connsiteY1" fmla="*/ 1047230 h 1297937"/>
              <a:gd name="connsiteX2" fmla="*/ 909282 w 4655716"/>
              <a:gd name="connsiteY2" fmla="*/ 73152 h 1297937"/>
              <a:gd name="connsiteX3" fmla="*/ 4655716 w 4655716"/>
              <a:gd name="connsiteY3" fmla="*/ 0 h 1297937"/>
              <a:gd name="connsiteX4" fmla="*/ 3767808 w 4655716"/>
              <a:gd name="connsiteY4" fmla="*/ 992366 h 1297937"/>
              <a:gd name="connsiteX5" fmla="*/ 3368973 w 4655716"/>
              <a:gd name="connsiteY5" fmla="*/ 1291846 h 1297937"/>
              <a:gd name="connsiteX6" fmla="*/ 719819 w 4655716"/>
              <a:gd name="connsiteY6" fmla="*/ 1145542 h 1297937"/>
              <a:gd name="connsiteX0" fmla="*/ 719819 w 4655716"/>
              <a:gd name="connsiteY0" fmla="*/ 1145542 h 1297937"/>
              <a:gd name="connsiteX1" fmla="*/ 481 w 4655716"/>
              <a:gd name="connsiteY1" fmla="*/ 1047230 h 1297937"/>
              <a:gd name="connsiteX2" fmla="*/ 909282 w 4655716"/>
              <a:gd name="connsiteY2" fmla="*/ 73152 h 1297937"/>
              <a:gd name="connsiteX3" fmla="*/ 4655716 w 4655716"/>
              <a:gd name="connsiteY3" fmla="*/ 0 h 1297937"/>
              <a:gd name="connsiteX4" fmla="*/ 3767808 w 4655716"/>
              <a:gd name="connsiteY4" fmla="*/ 992366 h 1297937"/>
              <a:gd name="connsiteX5" fmla="*/ 3368973 w 4655716"/>
              <a:gd name="connsiteY5" fmla="*/ 1291846 h 1297937"/>
              <a:gd name="connsiteX6" fmla="*/ 719819 w 4655716"/>
              <a:gd name="connsiteY6" fmla="*/ 1145542 h 1297937"/>
              <a:gd name="connsiteX0" fmla="*/ 1012295 w 4948192"/>
              <a:gd name="connsiteY0" fmla="*/ 1145542 h 1297937"/>
              <a:gd name="connsiteX1" fmla="*/ 349 w 4948192"/>
              <a:gd name="connsiteY1" fmla="*/ 1230110 h 1297937"/>
              <a:gd name="connsiteX2" fmla="*/ 1201758 w 4948192"/>
              <a:gd name="connsiteY2" fmla="*/ 73152 h 1297937"/>
              <a:gd name="connsiteX3" fmla="*/ 4948192 w 4948192"/>
              <a:gd name="connsiteY3" fmla="*/ 0 h 1297937"/>
              <a:gd name="connsiteX4" fmla="*/ 4060284 w 4948192"/>
              <a:gd name="connsiteY4" fmla="*/ 992366 h 1297937"/>
              <a:gd name="connsiteX5" fmla="*/ 3661449 w 4948192"/>
              <a:gd name="connsiteY5" fmla="*/ 1291846 h 1297937"/>
              <a:gd name="connsiteX6" fmla="*/ 1012295 w 4948192"/>
              <a:gd name="connsiteY6" fmla="*/ 1145542 h 1297937"/>
              <a:gd name="connsiteX0" fmla="*/ 756374 w 4692271"/>
              <a:gd name="connsiteY0" fmla="*/ 1145542 h 1297937"/>
              <a:gd name="connsiteX1" fmla="*/ 460 w 4692271"/>
              <a:gd name="connsiteY1" fmla="*/ 1065518 h 1297937"/>
              <a:gd name="connsiteX2" fmla="*/ 945837 w 4692271"/>
              <a:gd name="connsiteY2" fmla="*/ 73152 h 1297937"/>
              <a:gd name="connsiteX3" fmla="*/ 4692271 w 4692271"/>
              <a:gd name="connsiteY3" fmla="*/ 0 h 1297937"/>
              <a:gd name="connsiteX4" fmla="*/ 3804363 w 4692271"/>
              <a:gd name="connsiteY4" fmla="*/ 992366 h 1297937"/>
              <a:gd name="connsiteX5" fmla="*/ 3405528 w 4692271"/>
              <a:gd name="connsiteY5" fmla="*/ 1291846 h 1297937"/>
              <a:gd name="connsiteX6" fmla="*/ 756374 w 4692271"/>
              <a:gd name="connsiteY6" fmla="*/ 1145542 h 1297937"/>
              <a:gd name="connsiteX0" fmla="*/ 866046 w 4801943"/>
              <a:gd name="connsiteY0" fmla="*/ 1145542 h 1297937"/>
              <a:gd name="connsiteX1" fmla="*/ 404 w 4801943"/>
              <a:gd name="connsiteY1" fmla="*/ 1175246 h 1297937"/>
              <a:gd name="connsiteX2" fmla="*/ 1055509 w 4801943"/>
              <a:gd name="connsiteY2" fmla="*/ 73152 h 1297937"/>
              <a:gd name="connsiteX3" fmla="*/ 4801943 w 4801943"/>
              <a:gd name="connsiteY3" fmla="*/ 0 h 1297937"/>
              <a:gd name="connsiteX4" fmla="*/ 3914035 w 4801943"/>
              <a:gd name="connsiteY4" fmla="*/ 992366 h 1297937"/>
              <a:gd name="connsiteX5" fmla="*/ 3515200 w 4801943"/>
              <a:gd name="connsiteY5" fmla="*/ 1291846 h 1297937"/>
              <a:gd name="connsiteX6" fmla="*/ 866046 w 4801943"/>
              <a:gd name="connsiteY6" fmla="*/ 1145542 h 1297937"/>
              <a:gd name="connsiteX0" fmla="*/ 884328 w 4801937"/>
              <a:gd name="connsiteY0" fmla="*/ 1200406 h 1299356"/>
              <a:gd name="connsiteX1" fmla="*/ 398 w 4801937"/>
              <a:gd name="connsiteY1" fmla="*/ 1175246 h 1299356"/>
              <a:gd name="connsiteX2" fmla="*/ 1055503 w 4801937"/>
              <a:gd name="connsiteY2" fmla="*/ 73152 h 1299356"/>
              <a:gd name="connsiteX3" fmla="*/ 4801937 w 4801937"/>
              <a:gd name="connsiteY3" fmla="*/ 0 h 1299356"/>
              <a:gd name="connsiteX4" fmla="*/ 3914029 w 4801937"/>
              <a:gd name="connsiteY4" fmla="*/ 992366 h 1299356"/>
              <a:gd name="connsiteX5" fmla="*/ 3515194 w 4801937"/>
              <a:gd name="connsiteY5" fmla="*/ 1291846 h 1299356"/>
              <a:gd name="connsiteX6" fmla="*/ 884328 w 4801937"/>
              <a:gd name="connsiteY6" fmla="*/ 1200406 h 1299356"/>
              <a:gd name="connsiteX0" fmla="*/ 884328 w 4801937"/>
              <a:gd name="connsiteY0" fmla="*/ 1200406 h 1303705"/>
              <a:gd name="connsiteX1" fmla="*/ 398 w 4801937"/>
              <a:gd name="connsiteY1" fmla="*/ 1175246 h 1303705"/>
              <a:gd name="connsiteX2" fmla="*/ 1055503 w 4801937"/>
              <a:gd name="connsiteY2" fmla="*/ 73152 h 1303705"/>
              <a:gd name="connsiteX3" fmla="*/ 4801937 w 4801937"/>
              <a:gd name="connsiteY3" fmla="*/ 0 h 1303705"/>
              <a:gd name="connsiteX4" fmla="*/ 3914029 w 4801937"/>
              <a:gd name="connsiteY4" fmla="*/ 992366 h 1303705"/>
              <a:gd name="connsiteX5" fmla="*/ 3515194 w 4801937"/>
              <a:gd name="connsiteY5" fmla="*/ 1291846 h 1303705"/>
              <a:gd name="connsiteX6" fmla="*/ 884328 w 4801937"/>
              <a:gd name="connsiteY6" fmla="*/ 1200406 h 1303705"/>
              <a:gd name="connsiteX0" fmla="*/ 884328 w 4801937"/>
              <a:gd name="connsiteY0" fmla="*/ 1200406 h 1218887"/>
              <a:gd name="connsiteX1" fmla="*/ 398 w 4801937"/>
              <a:gd name="connsiteY1" fmla="*/ 1175246 h 1218887"/>
              <a:gd name="connsiteX2" fmla="*/ 1055503 w 4801937"/>
              <a:gd name="connsiteY2" fmla="*/ 73152 h 1218887"/>
              <a:gd name="connsiteX3" fmla="*/ 4801937 w 4801937"/>
              <a:gd name="connsiteY3" fmla="*/ 0 h 1218887"/>
              <a:gd name="connsiteX4" fmla="*/ 3914029 w 4801937"/>
              <a:gd name="connsiteY4" fmla="*/ 992366 h 1218887"/>
              <a:gd name="connsiteX5" fmla="*/ 3515194 w 4801937"/>
              <a:gd name="connsiteY5" fmla="*/ 1182118 h 1218887"/>
              <a:gd name="connsiteX6" fmla="*/ 884328 w 4801937"/>
              <a:gd name="connsiteY6" fmla="*/ 1200406 h 1218887"/>
              <a:gd name="connsiteX0" fmla="*/ 884328 w 4600769"/>
              <a:gd name="connsiteY0" fmla="*/ 1145542 h 1164023"/>
              <a:gd name="connsiteX1" fmla="*/ 398 w 4600769"/>
              <a:gd name="connsiteY1" fmla="*/ 1120382 h 1164023"/>
              <a:gd name="connsiteX2" fmla="*/ 1055503 w 4600769"/>
              <a:gd name="connsiteY2" fmla="*/ 18288 h 1164023"/>
              <a:gd name="connsiteX3" fmla="*/ 4600769 w 4600769"/>
              <a:gd name="connsiteY3" fmla="*/ 0 h 1164023"/>
              <a:gd name="connsiteX4" fmla="*/ 3914029 w 4600769"/>
              <a:gd name="connsiteY4" fmla="*/ 937502 h 1164023"/>
              <a:gd name="connsiteX5" fmla="*/ 3515194 w 4600769"/>
              <a:gd name="connsiteY5" fmla="*/ 1127254 h 1164023"/>
              <a:gd name="connsiteX6" fmla="*/ 884328 w 4600769"/>
              <a:gd name="connsiteY6" fmla="*/ 1145542 h 1164023"/>
              <a:gd name="connsiteX0" fmla="*/ 884328 w 4600769"/>
              <a:gd name="connsiteY0" fmla="*/ 1145542 h 1164023"/>
              <a:gd name="connsiteX1" fmla="*/ 398 w 4600769"/>
              <a:gd name="connsiteY1" fmla="*/ 1120382 h 1164023"/>
              <a:gd name="connsiteX2" fmla="*/ 1055503 w 4600769"/>
              <a:gd name="connsiteY2" fmla="*/ 18288 h 1164023"/>
              <a:gd name="connsiteX3" fmla="*/ 4600769 w 4600769"/>
              <a:gd name="connsiteY3" fmla="*/ 0 h 1164023"/>
              <a:gd name="connsiteX4" fmla="*/ 3914029 w 4600769"/>
              <a:gd name="connsiteY4" fmla="*/ 937502 h 1164023"/>
              <a:gd name="connsiteX5" fmla="*/ 3515194 w 4600769"/>
              <a:gd name="connsiteY5" fmla="*/ 1127254 h 1164023"/>
              <a:gd name="connsiteX6" fmla="*/ 884328 w 4600769"/>
              <a:gd name="connsiteY6" fmla="*/ 1145542 h 1164023"/>
              <a:gd name="connsiteX0" fmla="*/ 884328 w 4600769"/>
              <a:gd name="connsiteY0" fmla="*/ 1145542 h 1164023"/>
              <a:gd name="connsiteX1" fmla="*/ 398 w 4600769"/>
              <a:gd name="connsiteY1" fmla="*/ 1120382 h 1164023"/>
              <a:gd name="connsiteX2" fmla="*/ 1055503 w 4600769"/>
              <a:gd name="connsiteY2" fmla="*/ 18288 h 1164023"/>
              <a:gd name="connsiteX3" fmla="*/ 4600769 w 4600769"/>
              <a:gd name="connsiteY3" fmla="*/ 0 h 1164023"/>
              <a:gd name="connsiteX4" fmla="*/ 3786013 w 4600769"/>
              <a:gd name="connsiteY4" fmla="*/ 882638 h 1164023"/>
              <a:gd name="connsiteX5" fmla="*/ 3515194 w 4600769"/>
              <a:gd name="connsiteY5" fmla="*/ 1127254 h 1164023"/>
              <a:gd name="connsiteX6" fmla="*/ 884328 w 4600769"/>
              <a:gd name="connsiteY6" fmla="*/ 1145542 h 1164023"/>
              <a:gd name="connsiteX0" fmla="*/ 884328 w 4710497"/>
              <a:gd name="connsiteY0" fmla="*/ 1127254 h 1145735"/>
              <a:gd name="connsiteX1" fmla="*/ 398 w 4710497"/>
              <a:gd name="connsiteY1" fmla="*/ 1102094 h 1145735"/>
              <a:gd name="connsiteX2" fmla="*/ 1055503 w 4710497"/>
              <a:gd name="connsiteY2" fmla="*/ 0 h 1145735"/>
              <a:gd name="connsiteX3" fmla="*/ 4710497 w 4710497"/>
              <a:gd name="connsiteY3" fmla="*/ 0 h 1145735"/>
              <a:gd name="connsiteX4" fmla="*/ 3786013 w 4710497"/>
              <a:gd name="connsiteY4" fmla="*/ 864350 h 1145735"/>
              <a:gd name="connsiteX5" fmla="*/ 3515194 w 4710497"/>
              <a:gd name="connsiteY5" fmla="*/ 1108966 h 1145735"/>
              <a:gd name="connsiteX6" fmla="*/ 884328 w 4710497"/>
              <a:gd name="connsiteY6" fmla="*/ 1127254 h 1145735"/>
              <a:gd name="connsiteX0" fmla="*/ 884328 w 4710497"/>
              <a:gd name="connsiteY0" fmla="*/ 1163830 h 1182311"/>
              <a:gd name="connsiteX1" fmla="*/ 398 w 4710497"/>
              <a:gd name="connsiteY1" fmla="*/ 1138670 h 1182311"/>
              <a:gd name="connsiteX2" fmla="*/ 1220095 w 4710497"/>
              <a:gd name="connsiteY2" fmla="*/ 0 h 1182311"/>
              <a:gd name="connsiteX3" fmla="*/ 4710497 w 4710497"/>
              <a:gd name="connsiteY3" fmla="*/ 36576 h 1182311"/>
              <a:gd name="connsiteX4" fmla="*/ 3786013 w 4710497"/>
              <a:gd name="connsiteY4" fmla="*/ 900926 h 1182311"/>
              <a:gd name="connsiteX5" fmla="*/ 3515194 w 4710497"/>
              <a:gd name="connsiteY5" fmla="*/ 1145542 h 1182311"/>
              <a:gd name="connsiteX6" fmla="*/ 884328 w 4710497"/>
              <a:gd name="connsiteY6" fmla="*/ 1163830 h 1182311"/>
              <a:gd name="connsiteX0" fmla="*/ 884328 w 4710497"/>
              <a:gd name="connsiteY0" fmla="*/ 1163830 h 1182311"/>
              <a:gd name="connsiteX1" fmla="*/ 398 w 4710497"/>
              <a:gd name="connsiteY1" fmla="*/ 1138670 h 1182311"/>
              <a:gd name="connsiteX2" fmla="*/ 1220095 w 4710497"/>
              <a:gd name="connsiteY2" fmla="*/ 0 h 1182311"/>
              <a:gd name="connsiteX3" fmla="*/ 4710497 w 4710497"/>
              <a:gd name="connsiteY3" fmla="*/ 36576 h 1182311"/>
              <a:gd name="connsiteX4" fmla="*/ 3895741 w 4710497"/>
              <a:gd name="connsiteY4" fmla="*/ 900926 h 1182311"/>
              <a:gd name="connsiteX5" fmla="*/ 3515194 w 4710497"/>
              <a:gd name="connsiteY5" fmla="*/ 1145542 h 1182311"/>
              <a:gd name="connsiteX6" fmla="*/ 884328 w 4710497"/>
              <a:gd name="connsiteY6" fmla="*/ 1163830 h 1182311"/>
              <a:gd name="connsiteX0" fmla="*/ 884328 w 4710497"/>
              <a:gd name="connsiteY0" fmla="*/ 1163830 h 1182311"/>
              <a:gd name="connsiteX1" fmla="*/ 398 w 4710497"/>
              <a:gd name="connsiteY1" fmla="*/ 1138670 h 1182311"/>
              <a:gd name="connsiteX2" fmla="*/ 1220095 w 4710497"/>
              <a:gd name="connsiteY2" fmla="*/ 0 h 1182311"/>
              <a:gd name="connsiteX3" fmla="*/ 3347101 w 4710497"/>
              <a:gd name="connsiteY3" fmla="*/ 4813 h 1182311"/>
              <a:gd name="connsiteX4" fmla="*/ 4710497 w 4710497"/>
              <a:gd name="connsiteY4" fmla="*/ 36576 h 1182311"/>
              <a:gd name="connsiteX5" fmla="*/ 3895741 w 4710497"/>
              <a:gd name="connsiteY5" fmla="*/ 900926 h 1182311"/>
              <a:gd name="connsiteX6" fmla="*/ 3515194 w 4710497"/>
              <a:gd name="connsiteY6" fmla="*/ 1145542 h 1182311"/>
              <a:gd name="connsiteX7" fmla="*/ 884328 w 4710497"/>
              <a:gd name="connsiteY7" fmla="*/ 1163830 h 1182311"/>
              <a:gd name="connsiteX0" fmla="*/ 884328 w 4710497"/>
              <a:gd name="connsiteY0" fmla="*/ 1163830 h 1182311"/>
              <a:gd name="connsiteX1" fmla="*/ 398 w 4710497"/>
              <a:gd name="connsiteY1" fmla="*/ 1138670 h 1182311"/>
              <a:gd name="connsiteX2" fmla="*/ 1220095 w 4710497"/>
              <a:gd name="connsiteY2" fmla="*/ 0 h 1182311"/>
              <a:gd name="connsiteX3" fmla="*/ 3347101 w 4710497"/>
              <a:gd name="connsiteY3" fmla="*/ 59677 h 1182311"/>
              <a:gd name="connsiteX4" fmla="*/ 4710497 w 4710497"/>
              <a:gd name="connsiteY4" fmla="*/ 36576 h 1182311"/>
              <a:gd name="connsiteX5" fmla="*/ 3895741 w 4710497"/>
              <a:gd name="connsiteY5" fmla="*/ 900926 h 1182311"/>
              <a:gd name="connsiteX6" fmla="*/ 3515194 w 4710497"/>
              <a:gd name="connsiteY6" fmla="*/ 1145542 h 1182311"/>
              <a:gd name="connsiteX7" fmla="*/ 884328 w 4710497"/>
              <a:gd name="connsiteY7" fmla="*/ 1163830 h 1182311"/>
              <a:gd name="connsiteX0" fmla="*/ 884328 w 4710497"/>
              <a:gd name="connsiteY0" fmla="*/ 1127254 h 1145735"/>
              <a:gd name="connsiteX1" fmla="*/ 398 w 4710497"/>
              <a:gd name="connsiteY1" fmla="*/ 1102094 h 1145735"/>
              <a:gd name="connsiteX2" fmla="*/ 1092079 w 4710497"/>
              <a:gd name="connsiteY2" fmla="*/ 18288 h 1145735"/>
              <a:gd name="connsiteX3" fmla="*/ 3347101 w 4710497"/>
              <a:gd name="connsiteY3" fmla="*/ 23101 h 1145735"/>
              <a:gd name="connsiteX4" fmla="*/ 4710497 w 4710497"/>
              <a:gd name="connsiteY4" fmla="*/ 0 h 1145735"/>
              <a:gd name="connsiteX5" fmla="*/ 3895741 w 4710497"/>
              <a:gd name="connsiteY5" fmla="*/ 864350 h 1145735"/>
              <a:gd name="connsiteX6" fmla="*/ 3515194 w 4710497"/>
              <a:gd name="connsiteY6" fmla="*/ 1108966 h 1145735"/>
              <a:gd name="connsiteX7" fmla="*/ 884328 w 4710497"/>
              <a:gd name="connsiteY7" fmla="*/ 1127254 h 1145735"/>
              <a:gd name="connsiteX0" fmla="*/ 884328 w 4710497"/>
              <a:gd name="connsiteY0" fmla="*/ 1127254 h 1145735"/>
              <a:gd name="connsiteX1" fmla="*/ 398 w 4710497"/>
              <a:gd name="connsiteY1" fmla="*/ 1102094 h 1145735"/>
              <a:gd name="connsiteX2" fmla="*/ 1092079 w 4710497"/>
              <a:gd name="connsiteY2" fmla="*/ 18288 h 1145735"/>
              <a:gd name="connsiteX3" fmla="*/ 3347101 w 4710497"/>
              <a:gd name="connsiteY3" fmla="*/ 23101 h 1145735"/>
              <a:gd name="connsiteX4" fmla="*/ 4710497 w 4710497"/>
              <a:gd name="connsiteY4" fmla="*/ 0 h 1145735"/>
              <a:gd name="connsiteX5" fmla="*/ 3840877 w 4710497"/>
              <a:gd name="connsiteY5" fmla="*/ 827774 h 1145735"/>
              <a:gd name="connsiteX6" fmla="*/ 3515194 w 4710497"/>
              <a:gd name="connsiteY6" fmla="*/ 1108966 h 1145735"/>
              <a:gd name="connsiteX7" fmla="*/ 884328 w 4710497"/>
              <a:gd name="connsiteY7" fmla="*/ 1127254 h 1145735"/>
              <a:gd name="connsiteX0" fmla="*/ 884328 w 4710497"/>
              <a:gd name="connsiteY0" fmla="*/ 1127254 h 1145735"/>
              <a:gd name="connsiteX1" fmla="*/ 398 w 4710497"/>
              <a:gd name="connsiteY1" fmla="*/ 1102094 h 1145735"/>
              <a:gd name="connsiteX2" fmla="*/ 889393 w 4710497"/>
              <a:gd name="connsiteY2" fmla="*/ 76171 h 1145735"/>
              <a:gd name="connsiteX3" fmla="*/ 3347101 w 4710497"/>
              <a:gd name="connsiteY3" fmla="*/ 23101 h 1145735"/>
              <a:gd name="connsiteX4" fmla="*/ 4710497 w 4710497"/>
              <a:gd name="connsiteY4" fmla="*/ 0 h 1145735"/>
              <a:gd name="connsiteX5" fmla="*/ 3840877 w 4710497"/>
              <a:gd name="connsiteY5" fmla="*/ 827774 h 1145735"/>
              <a:gd name="connsiteX6" fmla="*/ 3515194 w 4710497"/>
              <a:gd name="connsiteY6" fmla="*/ 1108966 h 1145735"/>
              <a:gd name="connsiteX7" fmla="*/ 884328 w 4710497"/>
              <a:gd name="connsiteY7" fmla="*/ 1127254 h 1145735"/>
              <a:gd name="connsiteX0" fmla="*/ 884328 w 4773205"/>
              <a:gd name="connsiteY0" fmla="*/ 1127256 h 1145737"/>
              <a:gd name="connsiteX1" fmla="*/ 398 w 4773205"/>
              <a:gd name="connsiteY1" fmla="*/ 1102096 h 1145737"/>
              <a:gd name="connsiteX2" fmla="*/ 889393 w 4773205"/>
              <a:gd name="connsiteY2" fmla="*/ 76173 h 1145737"/>
              <a:gd name="connsiteX3" fmla="*/ 3347101 w 4773205"/>
              <a:gd name="connsiteY3" fmla="*/ 23103 h 1145737"/>
              <a:gd name="connsiteX4" fmla="*/ 4710497 w 4773205"/>
              <a:gd name="connsiteY4" fmla="*/ 2 h 1145737"/>
              <a:gd name="connsiteX5" fmla="*/ 4403384 w 4773205"/>
              <a:gd name="connsiteY5" fmla="*/ 165909 h 1145737"/>
              <a:gd name="connsiteX6" fmla="*/ 3840877 w 4773205"/>
              <a:gd name="connsiteY6" fmla="*/ 827776 h 1145737"/>
              <a:gd name="connsiteX7" fmla="*/ 3515194 w 4773205"/>
              <a:gd name="connsiteY7" fmla="*/ 1108968 h 1145737"/>
              <a:gd name="connsiteX8" fmla="*/ 884328 w 4773205"/>
              <a:gd name="connsiteY8" fmla="*/ 1127256 h 1145737"/>
              <a:gd name="connsiteX0" fmla="*/ 884328 w 4457652"/>
              <a:gd name="connsiteY0" fmla="*/ 1127256 h 1145737"/>
              <a:gd name="connsiteX1" fmla="*/ 398 w 4457652"/>
              <a:gd name="connsiteY1" fmla="*/ 1102096 h 1145737"/>
              <a:gd name="connsiteX2" fmla="*/ 889393 w 4457652"/>
              <a:gd name="connsiteY2" fmla="*/ 76173 h 1145737"/>
              <a:gd name="connsiteX3" fmla="*/ 3347101 w 4457652"/>
              <a:gd name="connsiteY3" fmla="*/ 23103 h 1145737"/>
              <a:gd name="connsiteX4" fmla="*/ 4170000 w 4457652"/>
              <a:gd name="connsiteY4" fmla="*/ 2 h 1145737"/>
              <a:gd name="connsiteX5" fmla="*/ 4403384 w 4457652"/>
              <a:gd name="connsiteY5" fmla="*/ 165909 h 1145737"/>
              <a:gd name="connsiteX6" fmla="*/ 3840877 w 4457652"/>
              <a:gd name="connsiteY6" fmla="*/ 827776 h 1145737"/>
              <a:gd name="connsiteX7" fmla="*/ 3515194 w 4457652"/>
              <a:gd name="connsiteY7" fmla="*/ 1108968 h 1145737"/>
              <a:gd name="connsiteX8" fmla="*/ 884328 w 4457652"/>
              <a:gd name="connsiteY8" fmla="*/ 1127256 h 1145737"/>
              <a:gd name="connsiteX0" fmla="*/ 884328 w 4457653"/>
              <a:gd name="connsiteY0" fmla="*/ 1127256 h 1209735"/>
              <a:gd name="connsiteX1" fmla="*/ 398 w 4457653"/>
              <a:gd name="connsiteY1" fmla="*/ 1102096 h 1209735"/>
              <a:gd name="connsiteX2" fmla="*/ 889393 w 4457653"/>
              <a:gd name="connsiteY2" fmla="*/ 76173 h 1209735"/>
              <a:gd name="connsiteX3" fmla="*/ 3347101 w 4457653"/>
              <a:gd name="connsiteY3" fmla="*/ 23103 h 1209735"/>
              <a:gd name="connsiteX4" fmla="*/ 4170000 w 4457653"/>
              <a:gd name="connsiteY4" fmla="*/ 2 h 1209735"/>
              <a:gd name="connsiteX5" fmla="*/ 4403384 w 4457653"/>
              <a:gd name="connsiteY5" fmla="*/ 165909 h 1209735"/>
              <a:gd name="connsiteX6" fmla="*/ 3840877 w 4457653"/>
              <a:gd name="connsiteY6" fmla="*/ 827776 h 1209735"/>
              <a:gd name="connsiteX7" fmla="*/ 3762922 w 4457653"/>
              <a:gd name="connsiteY7" fmla="*/ 1195793 h 1209735"/>
              <a:gd name="connsiteX8" fmla="*/ 884328 w 4457653"/>
              <a:gd name="connsiteY8" fmla="*/ 1127256 h 1209735"/>
              <a:gd name="connsiteX0" fmla="*/ 884328 w 4457653"/>
              <a:gd name="connsiteY0" fmla="*/ 1127256 h 1209733"/>
              <a:gd name="connsiteX1" fmla="*/ 398 w 4457653"/>
              <a:gd name="connsiteY1" fmla="*/ 1102096 h 1209733"/>
              <a:gd name="connsiteX2" fmla="*/ 889393 w 4457653"/>
              <a:gd name="connsiteY2" fmla="*/ 76173 h 1209733"/>
              <a:gd name="connsiteX3" fmla="*/ 3347101 w 4457653"/>
              <a:gd name="connsiteY3" fmla="*/ 23103 h 1209733"/>
              <a:gd name="connsiteX4" fmla="*/ 4170000 w 4457653"/>
              <a:gd name="connsiteY4" fmla="*/ 2 h 1209733"/>
              <a:gd name="connsiteX5" fmla="*/ 4403384 w 4457653"/>
              <a:gd name="connsiteY5" fmla="*/ 165909 h 1209733"/>
              <a:gd name="connsiteX6" fmla="*/ 3953481 w 4457653"/>
              <a:gd name="connsiteY6" fmla="*/ 827776 h 1209733"/>
              <a:gd name="connsiteX7" fmla="*/ 3762922 w 4457653"/>
              <a:gd name="connsiteY7" fmla="*/ 1195793 h 1209733"/>
              <a:gd name="connsiteX8" fmla="*/ 884328 w 4457653"/>
              <a:gd name="connsiteY8" fmla="*/ 1127256 h 1209733"/>
              <a:gd name="connsiteX0" fmla="*/ 884328 w 4576340"/>
              <a:gd name="connsiteY0" fmla="*/ 1130136 h 1212615"/>
              <a:gd name="connsiteX1" fmla="*/ 398 w 4576340"/>
              <a:gd name="connsiteY1" fmla="*/ 1104976 h 1212615"/>
              <a:gd name="connsiteX2" fmla="*/ 889393 w 4576340"/>
              <a:gd name="connsiteY2" fmla="*/ 79053 h 1212615"/>
              <a:gd name="connsiteX3" fmla="*/ 3347101 w 4576340"/>
              <a:gd name="connsiteY3" fmla="*/ 25983 h 1212615"/>
              <a:gd name="connsiteX4" fmla="*/ 4170000 w 4576340"/>
              <a:gd name="connsiteY4" fmla="*/ 2882 h 1212615"/>
              <a:gd name="connsiteX5" fmla="*/ 4538509 w 4576340"/>
              <a:gd name="connsiteY5" fmla="*/ 110905 h 1212615"/>
              <a:gd name="connsiteX6" fmla="*/ 3953481 w 4576340"/>
              <a:gd name="connsiteY6" fmla="*/ 830656 h 1212615"/>
              <a:gd name="connsiteX7" fmla="*/ 3762922 w 4576340"/>
              <a:gd name="connsiteY7" fmla="*/ 1198673 h 1212615"/>
              <a:gd name="connsiteX8" fmla="*/ 884328 w 4576340"/>
              <a:gd name="connsiteY8" fmla="*/ 1130136 h 1212615"/>
              <a:gd name="connsiteX0" fmla="*/ 884328 w 4576340"/>
              <a:gd name="connsiteY0" fmla="*/ 1130136 h 1212613"/>
              <a:gd name="connsiteX1" fmla="*/ 398 w 4576340"/>
              <a:gd name="connsiteY1" fmla="*/ 1104976 h 1212613"/>
              <a:gd name="connsiteX2" fmla="*/ 889393 w 4576340"/>
              <a:gd name="connsiteY2" fmla="*/ 79053 h 1212613"/>
              <a:gd name="connsiteX3" fmla="*/ 3347101 w 4576340"/>
              <a:gd name="connsiteY3" fmla="*/ 25983 h 1212613"/>
              <a:gd name="connsiteX4" fmla="*/ 4170000 w 4576340"/>
              <a:gd name="connsiteY4" fmla="*/ 2882 h 1212613"/>
              <a:gd name="connsiteX5" fmla="*/ 4538509 w 4576340"/>
              <a:gd name="connsiteY5" fmla="*/ 110905 h 1212613"/>
              <a:gd name="connsiteX6" fmla="*/ 4021043 w 4576340"/>
              <a:gd name="connsiteY6" fmla="*/ 801714 h 1212613"/>
              <a:gd name="connsiteX7" fmla="*/ 3762922 w 4576340"/>
              <a:gd name="connsiteY7" fmla="*/ 1198673 h 1212613"/>
              <a:gd name="connsiteX8" fmla="*/ 884328 w 4576340"/>
              <a:gd name="connsiteY8" fmla="*/ 1130136 h 1212613"/>
              <a:gd name="connsiteX0" fmla="*/ 884328 w 4576340"/>
              <a:gd name="connsiteY0" fmla="*/ 1253673 h 1336152"/>
              <a:gd name="connsiteX1" fmla="*/ 398 w 4576340"/>
              <a:gd name="connsiteY1" fmla="*/ 1228513 h 1336152"/>
              <a:gd name="connsiteX2" fmla="*/ 979475 w 4576340"/>
              <a:gd name="connsiteY2" fmla="*/ 0 h 1336152"/>
              <a:gd name="connsiteX3" fmla="*/ 3347101 w 4576340"/>
              <a:gd name="connsiteY3" fmla="*/ 149520 h 1336152"/>
              <a:gd name="connsiteX4" fmla="*/ 4170000 w 4576340"/>
              <a:gd name="connsiteY4" fmla="*/ 126419 h 1336152"/>
              <a:gd name="connsiteX5" fmla="*/ 4538509 w 4576340"/>
              <a:gd name="connsiteY5" fmla="*/ 234442 h 1336152"/>
              <a:gd name="connsiteX6" fmla="*/ 4021043 w 4576340"/>
              <a:gd name="connsiteY6" fmla="*/ 925251 h 1336152"/>
              <a:gd name="connsiteX7" fmla="*/ 3762922 w 4576340"/>
              <a:gd name="connsiteY7" fmla="*/ 1322210 h 1336152"/>
              <a:gd name="connsiteX8" fmla="*/ 884328 w 4576340"/>
              <a:gd name="connsiteY8" fmla="*/ 1253673 h 1336152"/>
              <a:gd name="connsiteX0" fmla="*/ 884328 w 4576340"/>
              <a:gd name="connsiteY0" fmla="*/ 1253673 h 1336150"/>
              <a:gd name="connsiteX1" fmla="*/ 398 w 4576340"/>
              <a:gd name="connsiteY1" fmla="*/ 1228513 h 1336150"/>
              <a:gd name="connsiteX2" fmla="*/ 979475 w 4576340"/>
              <a:gd name="connsiteY2" fmla="*/ 0 h 1336150"/>
              <a:gd name="connsiteX3" fmla="*/ 3414663 w 4576340"/>
              <a:gd name="connsiteY3" fmla="*/ 33754 h 1336150"/>
              <a:gd name="connsiteX4" fmla="*/ 4170000 w 4576340"/>
              <a:gd name="connsiteY4" fmla="*/ 126419 h 1336150"/>
              <a:gd name="connsiteX5" fmla="*/ 4538509 w 4576340"/>
              <a:gd name="connsiteY5" fmla="*/ 234442 h 1336150"/>
              <a:gd name="connsiteX6" fmla="*/ 4021043 w 4576340"/>
              <a:gd name="connsiteY6" fmla="*/ 925251 h 1336150"/>
              <a:gd name="connsiteX7" fmla="*/ 3762922 w 4576340"/>
              <a:gd name="connsiteY7" fmla="*/ 1322210 h 1336150"/>
              <a:gd name="connsiteX8" fmla="*/ 884328 w 4576340"/>
              <a:gd name="connsiteY8" fmla="*/ 1253673 h 1336150"/>
              <a:gd name="connsiteX0" fmla="*/ 884328 w 4596996"/>
              <a:gd name="connsiteY0" fmla="*/ 1253673 h 1336152"/>
              <a:gd name="connsiteX1" fmla="*/ 398 w 4596996"/>
              <a:gd name="connsiteY1" fmla="*/ 1228513 h 1336152"/>
              <a:gd name="connsiteX2" fmla="*/ 979475 w 4596996"/>
              <a:gd name="connsiteY2" fmla="*/ 0 h 1336152"/>
              <a:gd name="connsiteX3" fmla="*/ 3414663 w 4596996"/>
              <a:gd name="connsiteY3" fmla="*/ 33754 h 1336152"/>
              <a:gd name="connsiteX4" fmla="*/ 4170000 w 4596996"/>
              <a:gd name="connsiteY4" fmla="*/ 126419 h 1336152"/>
              <a:gd name="connsiteX5" fmla="*/ 4561029 w 4596996"/>
              <a:gd name="connsiteY5" fmla="*/ 176559 h 1336152"/>
              <a:gd name="connsiteX6" fmla="*/ 4021043 w 4596996"/>
              <a:gd name="connsiteY6" fmla="*/ 925251 h 1336152"/>
              <a:gd name="connsiteX7" fmla="*/ 3762922 w 4596996"/>
              <a:gd name="connsiteY7" fmla="*/ 1322210 h 1336152"/>
              <a:gd name="connsiteX8" fmla="*/ 884328 w 4596996"/>
              <a:gd name="connsiteY8" fmla="*/ 1253673 h 1336152"/>
              <a:gd name="connsiteX0" fmla="*/ 884328 w 4603194"/>
              <a:gd name="connsiteY0" fmla="*/ 1253673 h 1336150"/>
              <a:gd name="connsiteX1" fmla="*/ 398 w 4603194"/>
              <a:gd name="connsiteY1" fmla="*/ 1228513 h 1336150"/>
              <a:gd name="connsiteX2" fmla="*/ 979475 w 4603194"/>
              <a:gd name="connsiteY2" fmla="*/ 0 h 1336150"/>
              <a:gd name="connsiteX3" fmla="*/ 3414663 w 4603194"/>
              <a:gd name="connsiteY3" fmla="*/ 33754 h 1336150"/>
              <a:gd name="connsiteX4" fmla="*/ 4237562 w 4603194"/>
              <a:gd name="connsiteY4" fmla="*/ 10654 h 1336150"/>
              <a:gd name="connsiteX5" fmla="*/ 4561029 w 4603194"/>
              <a:gd name="connsiteY5" fmla="*/ 176559 h 1336150"/>
              <a:gd name="connsiteX6" fmla="*/ 4021043 w 4603194"/>
              <a:gd name="connsiteY6" fmla="*/ 925251 h 1336150"/>
              <a:gd name="connsiteX7" fmla="*/ 3762922 w 4603194"/>
              <a:gd name="connsiteY7" fmla="*/ 1322210 h 1336150"/>
              <a:gd name="connsiteX8" fmla="*/ 884328 w 4603194"/>
              <a:gd name="connsiteY8" fmla="*/ 1253673 h 1336150"/>
              <a:gd name="connsiteX0" fmla="*/ 884328 w 4603194"/>
              <a:gd name="connsiteY0" fmla="*/ 1253673 h 1263516"/>
              <a:gd name="connsiteX1" fmla="*/ 398 w 4603194"/>
              <a:gd name="connsiteY1" fmla="*/ 1228513 h 1263516"/>
              <a:gd name="connsiteX2" fmla="*/ 979475 w 4603194"/>
              <a:gd name="connsiteY2" fmla="*/ 0 h 1263516"/>
              <a:gd name="connsiteX3" fmla="*/ 3414663 w 4603194"/>
              <a:gd name="connsiteY3" fmla="*/ 33754 h 1263516"/>
              <a:gd name="connsiteX4" fmla="*/ 4237562 w 4603194"/>
              <a:gd name="connsiteY4" fmla="*/ 10654 h 1263516"/>
              <a:gd name="connsiteX5" fmla="*/ 4561029 w 4603194"/>
              <a:gd name="connsiteY5" fmla="*/ 176559 h 1263516"/>
              <a:gd name="connsiteX6" fmla="*/ 4021043 w 4603194"/>
              <a:gd name="connsiteY6" fmla="*/ 925251 h 1263516"/>
              <a:gd name="connsiteX7" fmla="*/ 3965609 w 4603194"/>
              <a:gd name="connsiteY7" fmla="*/ 1206444 h 1263516"/>
              <a:gd name="connsiteX8" fmla="*/ 884328 w 4603194"/>
              <a:gd name="connsiteY8" fmla="*/ 1253673 h 1263516"/>
              <a:gd name="connsiteX0" fmla="*/ 884328 w 4603194"/>
              <a:gd name="connsiteY0" fmla="*/ 1253673 h 1263518"/>
              <a:gd name="connsiteX1" fmla="*/ 398 w 4603194"/>
              <a:gd name="connsiteY1" fmla="*/ 1228513 h 1263518"/>
              <a:gd name="connsiteX2" fmla="*/ 979475 w 4603194"/>
              <a:gd name="connsiteY2" fmla="*/ 0 h 1263518"/>
              <a:gd name="connsiteX3" fmla="*/ 3414663 w 4603194"/>
              <a:gd name="connsiteY3" fmla="*/ 33754 h 1263518"/>
              <a:gd name="connsiteX4" fmla="*/ 4237562 w 4603194"/>
              <a:gd name="connsiteY4" fmla="*/ 10654 h 1263518"/>
              <a:gd name="connsiteX5" fmla="*/ 4561029 w 4603194"/>
              <a:gd name="connsiteY5" fmla="*/ 176559 h 1263518"/>
              <a:gd name="connsiteX6" fmla="*/ 4088605 w 4603194"/>
              <a:gd name="connsiteY6" fmla="*/ 867368 h 1263518"/>
              <a:gd name="connsiteX7" fmla="*/ 3965609 w 4603194"/>
              <a:gd name="connsiteY7" fmla="*/ 1206444 h 1263518"/>
              <a:gd name="connsiteX8" fmla="*/ 884328 w 4603194"/>
              <a:gd name="connsiteY8" fmla="*/ 1253673 h 126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3194" h="1263518">
                <a:moveTo>
                  <a:pt x="884328" y="1253673"/>
                </a:moveTo>
                <a:cubicBezTo>
                  <a:pt x="906677" y="1239190"/>
                  <a:pt x="-21951" y="1242996"/>
                  <a:pt x="398" y="1228513"/>
                </a:cubicBezTo>
                <a:lnTo>
                  <a:pt x="979475" y="0"/>
                </a:lnTo>
                <a:lnTo>
                  <a:pt x="3414663" y="33754"/>
                </a:lnTo>
                <a:lnTo>
                  <a:pt x="4237562" y="10654"/>
                </a:lnTo>
                <a:cubicBezTo>
                  <a:pt x="4447390" y="10337"/>
                  <a:pt x="4705966" y="38597"/>
                  <a:pt x="4561029" y="176559"/>
                </a:cubicBezTo>
                <a:cubicBezTo>
                  <a:pt x="4416092" y="314521"/>
                  <a:pt x="4270418" y="686074"/>
                  <a:pt x="4088605" y="867368"/>
                </a:cubicBezTo>
                <a:lnTo>
                  <a:pt x="3965609" y="1206444"/>
                </a:lnTo>
                <a:cubicBezTo>
                  <a:pt x="3167902" y="1255212"/>
                  <a:pt x="2157523" y="1278057"/>
                  <a:pt x="884328" y="1253673"/>
                </a:cubicBezTo>
                <a:close/>
              </a:path>
            </a:pathLst>
          </a:custGeom>
          <a:solidFill>
            <a:schemeClr val="tx1">
              <a:lumMod val="95000"/>
              <a:lumOff val="5000"/>
            </a:schemeClr>
          </a:solidFill>
          <a:ln w="25400" cap="flat" cmpd="sng" algn="ctr">
            <a:solidFill>
              <a:srgbClr val="000000"/>
            </a:solidFill>
            <a:prstDash val="solid"/>
            <a:round/>
            <a:headEnd type="none" w="med" len="med"/>
            <a:tailEnd type="none" w="med" len="med"/>
          </a:ln>
          <a:effectLst/>
          <a:extLst/>
        </p:spPr>
        <p:txBody>
          <a:bodyPr lIns="64291" tIns="32146" rIns="64291" bIns="32146"/>
          <a:lstStyle/>
          <a:p>
            <a:pPr>
              <a:defRPr/>
            </a:pP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185" y="971987"/>
            <a:ext cx="1438097" cy="138545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0625" y="513871"/>
            <a:ext cx="1860353" cy="171515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4558" y="3351283"/>
            <a:ext cx="1783725" cy="170565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32770" name="Picture 2" descr="http://userserve-ak.last.fm/serve/252/1605769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50" y="4690811"/>
            <a:ext cx="1405309" cy="1258612"/>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2772" name="Picture 4" descr="http://3.bp.blogspot.com/_J6bFVALZKDs/SrntfmAJEFI/AAAAAAAAB88/5vIecdqcOBg/s400/nelly+poker+player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8534" y="3692918"/>
            <a:ext cx="2009180" cy="199578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0625" y="4982765"/>
            <a:ext cx="2357438" cy="2151698"/>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38535" y="1371449"/>
            <a:ext cx="2230517" cy="2230517"/>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6399" name="Rectangle 20"/>
          <p:cNvSpPr>
            <a:spLocks noChangeArrowheads="1"/>
          </p:cNvSpPr>
          <p:nvPr/>
        </p:nvSpPr>
        <p:spPr bwMode="auto">
          <a:xfrm>
            <a:off x="3783955" y="189756"/>
            <a:ext cx="129480" cy="155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91" tIns="32146" rIns="64291" bIns="32146">
            <a:spAutoFit/>
          </a:bodyPr>
          <a:lstStyle/>
          <a:p>
            <a:endParaRPr lang="en-US" sz="9700" b="1">
              <a:solidFill>
                <a:srgbClr val="C00000"/>
              </a:solidFill>
              <a:latin typeface="Franklin Gothic Heavy" pitchFamily="34" charset="0"/>
            </a:endParaRPr>
          </a:p>
        </p:txBody>
      </p:sp>
      <p:sp>
        <p:nvSpPr>
          <p:cNvPr id="23" name="TextBox 22"/>
          <p:cNvSpPr txBox="1">
            <a:spLocks noChangeArrowheads="1"/>
          </p:cNvSpPr>
          <p:nvPr/>
        </p:nvSpPr>
        <p:spPr bwMode="auto">
          <a:xfrm>
            <a:off x="3285436" y="339590"/>
            <a:ext cx="6706195" cy="2650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291" tIns="32146" rIns="64291" bIns="32146">
            <a:spAutoFit/>
            <a:scene3d>
              <a:camera prst="orthographicFront"/>
              <a:lightRig rig="threePt" dir="t">
                <a:rot lat="0" lon="0" rev="0"/>
              </a:lightRig>
            </a:scene3d>
            <a:sp3d extrusionH="57150" contourW="12700" prstMaterial="metal">
              <a:bevelT w="120650" h="146050" prst="artDeco"/>
              <a:bevelB w="69850" h="171450"/>
              <a:extrusionClr>
                <a:schemeClr val="bg2">
                  <a:lumMod val="25000"/>
                </a:schemeClr>
              </a:extrusionClr>
              <a:contourClr>
                <a:schemeClr val="tx1">
                  <a:lumMod val="95000"/>
                  <a:lumOff val="5000"/>
                </a:schemeClr>
              </a:contourClr>
            </a:sp3d>
          </a:bodyPr>
          <a:lstStyle>
            <a:lvl1pPr eaLnBrk="0" hangingPunct="0">
              <a:defRPr sz="4200">
                <a:solidFill>
                  <a:srgbClr val="000000"/>
                </a:solidFill>
                <a:latin typeface="Gill Sans" charset="0"/>
                <a:ea typeface="Heiti TC Light" charset="0"/>
                <a:cs typeface="Heiti TC Light" charset="0"/>
                <a:sym typeface="Gill Sans" charset="0"/>
              </a:defRPr>
            </a:lvl1pPr>
            <a:lvl2pPr marL="742950" indent="-285750" eaLnBrk="0" hangingPunct="0">
              <a:defRPr sz="4200">
                <a:solidFill>
                  <a:srgbClr val="000000"/>
                </a:solidFill>
                <a:latin typeface="Gill Sans" charset="0"/>
                <a:ea typeface="Heiti TC Light" charset="0"/>
                <a:cs typeface="Heiti TC Light" charset="0"/>
                <a:sym typeface="Gill Sans" charset="0"/>
              </a:defRPr>
            </a:lvl2pPr>
            <a:lvl3pPr marL="1143000" indent="-228600" eaLnBrk="0" hangingPunct="0">
              <a:defRPr sz="4200">
                <a:solidFill>
                  <a:srgbClr val="000000"/>
                </a:solidFill>
                <a:latin typeface="Gill Sans" charset="0"/>
                <a:ea typeface="Heiti TC Light" charset="0"/>
                <a:cs typeface="Heiti TC Light" charset="0"/>
                <a:sym typeface="Gill Sans" charset="0"/>
              </a:defRPr>
            </a:lvl3pPr>
            <a:lvl4pPr marL="1600200" indent="-228600" eaLnBrk="0" hangingPunct="0">
              <a:defRPr sz="4200">
                <a:solidFill>
                  <a:srgbClr val="000000"/>
                </a:solidFill>
                <a:latin typeface="Gill Sans" charset="0"/>
                <a:ea typeface="Heiti TC Light" charset="0"/>
                <a:cs typeface="Heiti TC Light" charset="0"/>
                <a:sym typeface="Gill Sans" charset="0"/>
              </a:defRPr>
            </a:lvl4pPr>
            <a:lvl5pPr marL="2057400" indent="-228600" eaLnBrk="0" hangingPunct="0">
              <a:defRPr sz="4200">
                <a:solidFill>
                  <a:srgbClr val="000000"/>
                </a:solidFill>
                <a:latin typeface="Gill Sans" charset="0"/>
                <a:ea typeface="Heiti TC Light" charset="0"/>
                <a:cs typeface="Heiti TC Light"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Heiti TC Light" charset="0"/>
                <a:cs typeface="Heiti TC Light" charset="0"/>
                <a:sym typeface="Gill Sans" charset="0"/>
              </a:defRPr>
            </a:lvl9pPr>
          </a:lstStyle>
          <a:p>
            <a:pPr eaLnBrk="1" hangingPunct="1"/>
            <a:r>
              <a:rPr lang="en-US" sz="16800" dirty="0">
                <a:solidFill>
                  <a:srgbClr val="A82222"/>
                </a:solidFill>
                <a:effectLst/>
                <a:latin typeface="Bauhaus 93" pitchFamily="82" charset="0"/>
              </a:rPr>
              <a:t>W</a:t>
            </a:r>
            <a:r>
              <a:rPr lang="en-US" sz="11700" dirty="0">
                <a:solidFill>
                  <a:srgbClr val="A82222"/>
                </a:solidFill>
                <a:effectLst/>
                <a:latin typeface="Bauhaus 93" pitchFamily="82" charset="0"/>
              </a:rPr>
              <a:t>OW</a:t>
            </a:r>
          </a:p>
        </p:txBody>
      </p:sp>
    </p:spTree>
    <p:extLst>
      <p:ext uri="{BB962C8B-B14F-4D97-AF65-F5344CB8AC3E}">
        <p14:creationId xmlns:p14="http://schemas.microsoft.com/office/powerpoint/2010/main" val="17163685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146 -0.08502 C 0.00928 -0.09349 -0.00366 -0.08274 0.00745 -0.09447 C 0.01294 -0.10017 0.01795 -0.10391 0.02088 -0.11092 C 0.02039 -0.11352 0.01942 -0.11629 0.01942 -0.1189 C 0.01942 -0.12297 0.02235 -0.12704 0.02088 -0.13079 C 0.01771 -0.13991 -0.01489 -0.15652 -0.01941 -0.1588 C -0.04321 -0.17329 -0.06897 -0.17981 -0.09693 -0.18714 C -0.12794 -0.19512 -0.15297 -0.2145 -0.18483 -0.21955 C -0.20901 -0.22346 -0.23477 -0.22443 -0.25943 -0.22541 C -0.2764 -0.22329 -0.29361 -0.22232 -0.31021 -0.21857 C -0.31534 -0.21743 -0.31937 -0.21401 -0.32352 -0.21157 C -0.33219 -0.20668 -0.34061 -0.20147 -0.34892 -0.19642 C -0.39958 -0.16482 -0.32792 -0.20668 -0.39213 -0.17166 C -0.40141 -0.16678 -0.4091 -0.15896 -0.41741 -0.15294 C -0.42937 -0.14447 -0.43022 -0.13241 -0.43682 -0.12134 C -0.44048 -0.11548 -0.44732 -0.10391 -0.44732 -0.10375 C -0.45061 -0.08877 -0.45586 -0.07443 -0.45916 -0.05945 C -0.45708 -0.03241 -0.45928 -0.04903 -0.4533 -0.02199 C -0.44939 -0.0057 -0.45403 -0.01189 -0.44573 -0.00326 C -0.44524 -0.00098 -0.44512 0.00146 -0.44426 0.00374 C -0.44378 0.00505 -0.44219 0.00602 -0.44133 0.00733 C -0.43828 0.01156 -0.43523 0.01579 -0.43242 0.02019 C -0.42754 0.02801 -0.43157 0.0241 -0.42803 0.0272 " pathEditMode="relative" rAng="0" ptsTypes="ffffffffffffffffffffffA">
                                      <p:cBhvr>
                                        <p:cTn id="6" dur="750" fill="hold"/>
                                        <p:tgtEl>
                                          <p:spTgt spid="17"/>
                                        </p:tgtEl>
                                        <p:attrNameLst>
                                          <p:attrName>ppt_x</p:attrName>
                                          <p:attrName>ppt_y</p:attrName>
                                        </p:attrNameLst>
                                      </p:cBhvr>
                                      <p:rCtr x="-21707" y="-1368"/>
                                    </p:animMotion>
                                  </p:childTnLst>
                                </p:cTn>
                              </p:par>
                              <p:par>
                                <p:cTn id="7" presetID="0" presetClass="path" presetSubtype="0" accel="50000" decel="50000" fill="hold" nodeType="withEffect">
                                  <p:stCondLst>
                                    <p:cond delay="750"/>
                                  </p:stCondLst>
                                  <p:childTnLst>
                                    <p:animMotion origin="layout" path="M 1.25015E-6 -0.09104 C -0.00159 -0.09202 -0.00318 -0.09267 -0.00464 -0.09381 C -0.00696 -0.09528 -0.01123 -0.09837 -0.01123 -0.09837 C -0.03174 -0.09397 -0.03211 -0.0886 -0.04688 -0.07101 C -0.0763 -0.03632 -0.03785 -0.09007 -0.07691 -0.03208 C -0.09779 -0.00114 -0.08705 -0.01384 -0.10585 0.01694 C -0.11745 0.0355 -0.13039 0.05293 -0.1393 0.07362 C -0.14553 0.08795 -0.14736 0.09935 -0.15481 0.11238 C -0.16079 0.14251 -0.15273 0.10717 -0.16152 0.13257 C -0.16225 0.13502 -0.16189 0.13762 -0.16262 0.14023 C -0.16616 0.15179 -0.16592 0.14251 -0.16592 0.14886 " pathEditMode="relative" rAng="0" ptsTypes="ffffffffffA">
                                      <p:cBhvr>
                                        <p:cTn id="8" dur="1000" fill="hold"/>
                                        <p:tgtEl>
                                          <p:spTgt spid="9"/>
                                        </p:tgtEl>
                                        <p:attrNameLst>
                                          <p:attrName>ppt_x</p:attrName>
                                          <p:attrName>ppt_y</p:attrName>
                                        </p:attrNameLst>
                                      </p:cBhvr>
                                      <p:rCtr x="-8314" y="11775"/>
                                    </p:animMotion>
                                  </p:childTnLst>
                                </p:cTn>
                              </p:par>
                              <p:par>
                                <p:cTn id="9" presetID="0" presetClass="path" presetSubtype="0" accel="50000" decel="50000" fill="hold" nodeType="withEffect">
                                  <p:stCondLst>
                                    <p:cond delay="0"/>
                                  </p:stCondLst>
                                  <p:childTnLst>
                                    <p:animMotion origin="layout" path="M -0.01966 -0.08892 C -0.01368 -0.11514 -0.02515 -0.06677 -0.01416 -0.10358 C -0.01246 -0.1096 -0.01172 -0.11628 -0.01001 -0.12263 C -0.00452 -0.14332 -0.00696 -0.12736 -0.00037 -0.15 C 0.00171 -0.15749 0.00329 -0.1653 0.00513 -0.17296 C 0.00415 -0.20114 0.00281 -0.22899 0.00232 -0.25732 C 0.00061 -0.34283 0.00989 -0.40651 -0.01832 -0.47833 C -0.02967 -0.50749 -0.0409 -0.52768 -0.06349 -0.53534 C -0.07179 -0.53485 -0.10329 -0.53583 -0.11708 -0.52899 C -0.1266 -0.52426 -0.1299 -0.50635 -0.13625 -0.49739 C -0.13857 -0.49429 -0.14223 -0.49413 -0.14455 -0.49104 C -0.15383 -0.47785 -0.16189 -0.46302 -0.17056 -0.44902 C -0.17874 -0.43566 -0.18814 -0.42394 -0.19668 -0.41091 C -0.199 -0.40749 -0.20486 -0.4026 -0.20486 -0.40244 C -0.21707 -0.37443 -0.20205 -0.40618 -0.22 -0.37736 C -0.23196 -0.35781 -0.24405 -0.3368 -0.25553 -0.31628 C -0.25785 -0.30618 -0.26212 -0.29332 -0.26786 -0.28697 C -0.2714 -0.28306 -0.27885 -0.27638 -0.27885 -0.27622 C -0.28068 -0.27215 -0.28178 -0.26661 -0.28434 -0.26368 C -0.28556 -0.26254 -0.28751 -0.264 -0.28849 -0.26579 C -0.28971 -0.26791 -0.2891 -0.27149 -0.28983 -0.2741 C -0.29044 -0.27654 -0.29179 -0.27817 -0.29252 -0.28061 C -0.29765 -0.29804 -0.2924 -0.28876 -0.3007 -0.30162 " pathEditMode="relative" rAng="0" ptsTypes="ffffffffffffffffffffffA">
                                      <p:cBhvr>
                                        <p:cTn id="10" dur="1500" fill="hold"/>
                                        <p:tgtEl>
                                          <p:spTgt spid="32772"/>
                                        </p:tgtEl>
                                        <p:attrNameLst>
                                          <p:attrName>ppt_x</p:attrName>
                                          <p:attrName>ppt_y</p:attrName>
                                        </p:attrNameLst>
                                      </p:cBhvr>
                                      <p:rCtr x="-12575" y="-21238"/>
                                    </p:animMotion>
                                  </p:childTnLst>
                                </p:cTn>
                              </p:par>
                              <p:par>
                                <p:cTn id="11" presetID="0" presetClass="path" presetSubtype="0" accel="50000" decel="50000" fill="hold" nodeType="withEffect">
                                  <p:stCondLst>
                                    <p:cond delay="500"/>
                                  </p:stCondLst>
                                  <p:childTnLst>
                                    <p:animMotion origin="layout" path="M -0.04261 -0.01027 C -0.02722 -0.02672 -0.03528 -0.02069 -0.01892 -0.02981 C -0.00659 -0.04658 -0.02246 -0.0259 -0.00171 -0.04626 C 0.01282 -0.06124 0.02759 -0.0772 0.04102 -0.09398 C 0.04908 -0.10375 0.05628 -0.11434 0.06495 -0.12395 C 0.07289 -0.1329 0.08265 -0.14056 0.09108 -0.15 C 0.10036 -0.1601 0.10793 -0.17281 0.11696 -0.18323 C 0.12416 -0.19202 0.1321 -0.2 0.14003 -0.20782 C 0.17642 -0.28209 0.16115 -0.2487 0.18728 -0.30766 C 0.18826 -0.32264 0.19204 -0.33681 0.19107 -0.35163 C 0.18984 -0.39137 0.17642 -0.43144 0.15322 -0.45717 C 0.15102 -0.46808 0.14638 -0.4702 0.1393 -0.47818 C 0.11818 -0.50115 0.09486 -0.51108 0.06947 -0.52313 C 0.05872 -0.52525 0.04029 -0.53388 0.02784 -0.52769 C 0.02576 -0.52639 0.02454 -0.52329 0.02259 -0.52167 C 0.00769 -0.51043 -0.00549 -0.50098 -0.01929 -0.48779 C -0.01978 -0.48746 -0.06666 -0.44577 -0.07874 -0.429 C -0.08985 -0.41271 -0.08875 -0.39903 -0.10353 -0.38404 C -0.10585 -0.37818 -0.10914 -0.37329 -0.11036 -0.36743 C -0.1194 -0.33014 -0.11781 -0.30619 -0.13771 -0.28193 C -0.1454 -0.25571 -0.13698 -0.27948 -0.14479 -0.26531 C -0.14662 -0.26238 -0.14943 -0.25538 -0.14943 -0.25522 C -0.15102 -0.25033 -0.15309 -0.24577 -0.1548 -0.24056 C -0.16078 -0.21906 -0.15566 -0.22802 -0.16066 -0.21987 " pathEditMode="relative" rAng="744240" ptsTypes="fffffffffffffffffffffffA">
                                      <p:cBhvr>
                                        <p:cTn id="12" dur="750" fill="hold"/>
                                        <p:tgtEl>
                                          <p:spTgt spid="10"/>
                                        </p:tgtEl>
                                        <p:attrNameLst>
                                          <p:attrName>ppt_x</p:attrName>
                                          <p:attrName>ppt_y</p:attrName>
                                        </p:attrNameLst>
                                      </p:cBhvr>
                                      <p:rCtr x="5653" y="-25733"/>
                                    </p:animMotion>
                                  </p:childTnLst>
                                </p:cTn>
                              </p:par>
                              <p:par>
                                <p:cTn id="13" presetID="0" presetClass="path" presetSubtype="0" accel="50000" decel="50000" fill="hold" nodeType="withEffect">
                                  <p:stCondLst>
                                    <p:cond delay="0"/>
                                  </p:stCondLst>
                                  <p:childTnLst>
                                    <p:animMotion origin="layout" path="M -0.00903 0.06254 C 0.00232 0.05521 0.00586 0.04951 0.0149 0.03615 C 0.03187 0.01058 0.05018 -0.01433 0.06288 -0.0474 C 0.06825 -0.06124 0.07264 -0.07639 0.07765 -0.09039 C 0.08888 -0.12264 0.08302 -0.10505 0.09108 -0.13844 C 0.09498 -0.1544 0.10316 -0.186 0.10316 -0.18583 C 0.10158 -0.20114 0.10072 -0.21645 0.09901 -0.23127 C 0.09816 -0.23893 0.09596 -0.24577 0.09511 -0.25293 C 0.09096 -0.28437 0.08888 -0.31531 0.08302 -0.34593 C 0.07936 -0.36499 0.07142 -0.38762 0.06568 -0.4031 C 0.06227 -0.41173 0.0575 -0.41808 0.05494 -0.42736 C 0.04847 -0.45033 0.05262 -0.4373 0.04151 -0.46564 C 0.0387 -0.47329 0.03235 -0.47378 0.02833 -0.47981 C 0.02418 -0.48616 0.02161 -0.49495 0.01758 -0.5013 C -0.00696 -0.54023 -0.05079 -0.57101 -0.08241 -0.58697 C -0.10084 -0.56727 -0.12282 -0.58241 -0.14357 -0.57525 C -0.14626 -0.57215 -0.14882 -0.56824 -0.15175 -0.5658 C -0.15456 -0.56319 -0.15846 -0.56433 -0.16091 -0.56108 C -0.16603 -0.5544 -0.17995 -0.52964 -0.18496 -0.51564 C -0.18911 -0.50424 -0.19131 -0.49007 -0.19424 -0.47753 C -0.19546 -0.47215 -0.1968 -0.46075 -0.1968 -0.46059 " pathEditMode="relative" rAng="0" ptsTypes="ffffffffffffffffffffA">
                                      <p:cBhvr>
                                        <p:cTn id="14" dur="750" fill="hold"/>
                                        <p:tgtEl>
                                          <p:spTgt spid="16"/>
                                        </p:tgtEl>
                                        <p:attrNameLst>
                                          <p:attrName>ppt_x</p:attrName>
                                          <p:attrName>ppt_y</p:attrName>
                                        </p:attrNameLst>
                                      </p:cBhvr>
                                      <p:rCtr x="-3785" y="-32476"/>
                                    </p:animMotion>
                                  </p:childTnLst>
                                </p:cTn>
                              </p:par>
                              <p:par>
                                <p:cTn id="15" presetID="0" presetClass="path" presetSubtype="0" accel="50000" decel="50000" fill="hold" nodeType="withEffect">
                                  <p:stCondLst>
                                    <p:cond delay="250"/>
                                  </p:stCondLst>
                                  <p:childTnLst>
                                    <p:animMotion origin="layout" path="M -3.94335E-6 -0.02084 C 0.00086 -0.02329 0.00122 -0.02605 0.00269 -0.02817 C 0.00721 -0.03534 0.01783 -0.04869 0.01783 -0.04853 C 0.01929 -0.05407 0.01917 -0.06026 0.02198 -0.06482 C 0.02405 -0.06807 0.02869 -0.0684 0.03175 -0.07068 C 0.03968 -0.07671 0.04591 -0.08632 0.05506 -0.08974 C 0.05995 -0.09153 0.06532 -0.09169 0.07033 -0.09267 C 0.08607 -0.09218 0.1017 -0.09071 0.11745 -0.09104 C 0.11916 -0.09104 0.11989 -0.09446 0.12148 -0.09397 C 0.12661 -0.09234 0.13051 -0.08762 0.1354 -0.08534 C 0.18472 -0.0627 0.17507 -0.06531 0.20022 -0.05895 C 0.20486 -0.05553 0.20926 -0.05179 0.21402 -0.04869 C 0.21622 -0.04723 0.21939 -0.04772 0.22098 -0.04576 C 0.23807 -0.02638 0.24454 0.00066 0.25956 0.0215 C 0.25919 0.02443 0.25919 0.02753 0.25834 0.0303 C 0.25773 0.03225 0.25565 0.03404 0.25553 0.03616 C 0.25467 0.04886 0.25809 0.05375 0.26237 0.06531 C 0.26285 0.07036 0.26224 0.07541 0.26383 0.08013 C 0.26517 0.08421 0.26981 0.08632 0.27067 0.09039 C 0.27262 0.10017 0.26859 0.10896 0.26652 0.11824 C 0.267 0.12167 0.26725 0.12509 0.26786 0.12851 C 0.26859 0.13241 0.27067 0.14023 0.27067 0.14023 " pathEditMode="relative" rAng="0" ptsTypes="fffffffffffffffffffffA">
                                      <p:cBhvr>
                                        <p:cTn id="16" dur="1000" fill="hold"/>
                                        <p:tgtEl>
                                          <p:spTgt spid="8"/>
                                        </p:tgtEl>
                                        <p:attrNameLst>
                                          <p:attrName>ppt_x</p:attrName>
                                          <p:attrName>ppt_y</p:attrName>
                                        </p:attrNameLst>
                                      </p:cBhvr>
                                      <p:rCtr x="13625" y="4365"/>
                                    </p:animMotion>
                                  </p:childTnLst>
                                </p:cTn>
                              </p:par>
                              <p:par>
                                <p:cTn id="17" presetID="0" presetClass="path" presetSubtype="0" accel="50000" decel="50000" fill="hold" nodeType="withEffect">
                                  <p:stCondLst>
                                    <p:cond delay="500"/>
                                  </p:stCondLst>
                                  <p:childTnLst>
                                    <p:animMotion origin="layout" path="M 4.5843E-6 -1.49837E-6 C 0.02685 -0.0715 0.00537 -0.17085 0.00805 -0.25635 C 0.00988 -0.31384 0.01367 -0.32133 0.02441 -0.37264 C 0.02832 -0.42117 0.0387 -0.46042 0.05567 -0.50081 C 0.05908 -0.50896 0.06409 -0.51449 0.06787 -0.52215 C 0.09998 -0.58762 0.05994 -0.51563 0.09376 -0.57427 C 0.10499 -0.59332 0.11598 -0.6127 0.13185 -0.61938 C 0.13868 -0.63746 0.15761 -0.63453 0.16847 -0.63599 C 0.19997 -0.65065 0.24319 -0.65114 0.27457 -0.62883 C 0.293 -0.61563 0.30924 -0.59316 0.32767 -0.58143 C 0.33085 -0.57589 0.33549 -0.57199 0.33719 -0.56482 C 0.3411 -0.54804 0.34623 -0.53355 0.35075 -0.51743 C 0.35441 -0.50488 0.3494 -0.51482 0.3549 -0.50554 C 0.35526 -0.50244 0.35502 -0.49853 0.35612 -0.49609 C 0.35722 -0.49397 0.35954 -0.4956 0.36039 -0.49365 C 0.3621 -0.48892 0.36161 -0.48225 0.36308 -0.4772 C 0.36442 -0.47231 0.36674 -0.46905 0.36857 -0.46498 C 0.36808 -0.45472 0.36784 -0.44446 0.36711 -0.43404 C 0.36686 -0.43078 0.36576 -0.42801 0.36576 -0.42459 C 0.36576 -0.41531 0.36857 -0.40798 0.36857 -0.3987 " pathEditMode="relative" rAng="0" ptsTypes="fffffffffffffffffffA">
                                      <p:cBhvr>
                                        <p:cTn id="18" dur="1250" fill="hold"/>
                                        <p:tgtEl>
                                          <p:spTgt spid="32770"/>
                                        </p:tgtEl>
                                        <p:attrNameLst>
                                          <p:attrName>ppt_x</p:attrName>
                                          <p:attrName>ppt_y</p:attrName>
                                        </p:attrNameLst>
                                      </p:cBhvr>
                                      <p:rCtr x="18423" y="-32557"/>
                                    </p:animMotion>
                                  </p:childTnLst>
                                </p:cTn>
                              </p:par>
                              <p:par>
                                <p:cTn id="19" presetID="10" presetClass="exit" presetSubtype="0" fill="hold" nodeType="withEffect">
                                  <p:stCondLst>
                                    <p:cond delay="350"/>
                                  </p:stCondLst>
                                  <p:childTnLst>
                                    <p:animEffect transition="out" filter="fade">
                                      <p:cBhvr>
                                        <p:cTn id="20" dur="250"/>
                                        <p:tgtEl>
                                          <p:spTgt spid="17"/>
                                        </p:tgtEl>
                                      </p:cBhvr>
                                    </p:animEffect>
                                    <p:set>
                                      <p:cBhvr>
                                        <p:cTn id="21" dur="1" fill="hold">
                                          <p:stCondLst>
                                            <p:cond delay="249"/>
                                          </p:stCondLst>
                                        </p:cTn>
                                        <p:tgtEl>
                                          <p:spTgt spid="17"/>
                                        </p:tgtEl>
                                        <p:attrNameLst>
                                          <p:attrName>style.visibility</p:attrName>
                                        </p:attrNameLst>
                                      </p:cBhvr>
                                      <p:to>
                                        <p:strVal val="hidden"/>
                                      </p:to>
                                    </p:set>
                                  </p:childTnLst>
                                </p:cTn>
                              </p:par>
                              <p:par>
                                <p:cTn id="22" presetID="10" presetClass="exit" presetSubtype="0" fill="hold" nodeType="withEffect">
                                  <p:stCondLst>
                                    <p:cond delay="750"/>
                                  </p:stCondLst>
                                  <p:childTnLst>
                                    <p:animEffect transition="out" filter="fade">
                                      <p:cBhvr>
                                        <p:cTn id="23" dur="300"/>
                                        <p:tgtEl>
                                          <p:spTgt spid="9"/>
                                        </p:tgtEl>
                                      </p:cBhvr>
                                    </p:animEffect>
                                    <p:set>
                                      <p:cBhvr>
                                        <p:cTn id="24" dur="1" fill="hold">
                                          <p:stCondLst>
                                            <p:cond delay="299"/>
                                          </p:stCondLst>
                                        </p:cTn>
                                        <p:tgtEl>
                                          <p:spTgt spid="9"/>
                                        </p:tgtEl>
                                        <p:attrNameLst>
                                          <p:attrName>style.visibility</p:attrName>
                                        </p:attrNameLst>
                                      </p:cBhvr>
                                      <p:to>
                                        <p:strVal val="hidden"/>
                                      </p:to>
                                    </p:set>
                                  </p:childTnLst>
                                </p:cTn>
                              </p:par>
                              <p:par>
                                <p:cTn id="25" presetID="10" presetClass="exit" presetSubtype="0" fill="hold" nodeType="withEffect">
                                  <p:stCondLst>
                                    <p:cond delay="750"/>
                                  </p:stCondLst>
                                  <p:childTnLst>
                                    <p:animEffect transition="out" filter="fade">
                                      <p:cBhvr>
                                        <p:cTn id="26" dur="250"/>
                                        <p:tgtEl>
                                          <p:spTgt spid="32772"/>
                                        </p:tgtEl>
                                      </p:cBhvr>
                                    </p:animEffect>
                                    <p:set>
                                      <p:cBhvr>
                                        <p:cTn id="27" dur="1" fill="hold">
                                          <p:stCondLst>
                                            <p:cond delay="249"/>
                                          </p:stCondLst>
                                        </p:cTn>
                                        <p:tgtEl>
                                          <p:spTgt spid="32772"/>
                                        </p:tgtEl>
                                        <p:attrNameLst>
                                          <p:attrName>style.visibility</p:attrName>
                                        </p:attrNameLst>
                                      </p:cBhvr>
                                      <p:to>
                                        <p:strVal val="hidden"/>
                                      </p:to>
                                    </p:set>
                                  </p:childTnLst>
                                </p:cTn>
                              </p:par>
                              <p:par>
                                <p:cTn id="28" presetID="10" presetClass="exit" presetSubtype="0" fill="hold" nodeType="withEffect">
                                  <p:stCondLst>
                                    <p:cond delay="1000"/>
                                  </p:stCondLst>
                                  <p:childTnLst>
                                    <p:animEffect transition="out" filter="fade">
                                      <p:cBhvr>
                                        <p:cTn id="29" dur="250"/>
                                        <p:tgtEl>
                                          <p:spTgt spid="10"/>
                                        </p:tgtEl>
                                      </p:cBhvr>
                                    </p:animEffect>
                                    <p:set>
                                      <p:cBhvr>
                                        <p:cTn id="30" dur="1" fill="hold">
                                          <p:stCondLst>
                                            <p:cond delay="249"/>
                                          </p:stCondLst>
                                        </p:cTn>
                                        <p:tgtEl>
                                          <p:spTgt spid="10"/>
                                        </p:tgtEl>
                                        <p:attrNameLst>
                                          <p:attrName>style.visibility</p:attrName>
                                        </p:attrNameLst>
                                      </p:cBhvr>
                                      <p:to>
                                        <p:strVal val="hidden"/>
                                      </p:to>
                                    </p:set>
                                  </p:childTnLst>
                                </p:cTn>
                              </p:par>
                              <p:par>
                                <p:cTn id="31" presetID="10" presetClass="exit" presetSubtype="0" fill="hold" nodeType="withEffect">
                                  <p:stCondLst>
                                    <p:cond delay="500"/>
                                  </p:stCondLst>
                                  <p:childTnLst>
                                    <p:animEffect transition="out" filter="fade">
                                      <p:cBhvr>
                                        <p:cTn id="32" dur="250"/>
                                        <p:tgtEl>
                                          <p:spTgt spid="16"/>
                                        </p:tgtEl>
                                      </p:cBhvr>
                                    </p:animEffect>
                                    <p:set>
                                      <p:cBhvr>
                                        <p:cTn id="33" dur="1" fill="hold">
                                          <p:stCondLst>
                                            <p:cond delay="249"/>
                                          </p:stCondLst>
                                        </p:cTn>
                                        <p:tgtEl>
                                          <p:spTgt spid="16"/>
                                        </p:tgtEl>
                                        <p:attrNameLst>
                                          <p:attrName>style.visibility</p:attrName>
                                        </p:attrNameLst>
                                      </p:cBhvr>
                                      <p:to>
                                        <p:strVal val="hidden"/>
                                      </p:to>
                                    </p:set>
                                  </p:childTnLst>
                                </p:cTn>
                              </p:par>
                              <p:par>
                                <p:cTn id="34" presetID="10" presetClass="exit" presetSubtype="0" fill="hold" nodeType="withEffect">
                                  <p:stCondLst>
                                    <p:cond delay="1000"/>
                                  </p:stCondLst>
                                  <p:childTnLst>
                                    <p:animEffect transition="out" filter="fade">
                                      <p:cBhvr>
                                        <p:cTn id="35" dur="250"/>
                                        <p:tgtEl>
                                          <p:spTgt spid="8"/>
                                        </p:tgtEl>
                                      </p:cBhvr>
                                    </p:animEffect>
                                    <p:set>
                                      <p:cBhvr>
                                        <p:cTn id="36" dur="1" fill="hold">
                                          <p:stCondLst>
                                            <p:cond delay="249"/>
                                          </p:stCondLst>
                                        </p:cTn>
                                        <p:tgtEl>
                                          <p:spTgt spid="8"/>
                                        </p:tgtEl>
                                        <p:attrNameLst>
                                          <p:attrName>style.visibility</p:attrName>
                                        </p:attrNameLst>
                                      </p:cBhvr>
                                      <p:to>
                                        <p:strVal val="hidden"/>
                                      </p:to>
                                    </p:set>
                                  </p:childTnLst>
                                </p:cTn>
                              </p:par>
                              <p:par>
                                <p:cTn id="37" presetID="10" presetClass="exit" presetSubtype="0" fill="hold" nodeType="withEffect">
                                  <p:stCondLst>
                                    <p:cond delay="1500"/>
                                  </p:stCondLst>
                                  <p:childTnLst>
                                    <p:animEffect transition="out" filter="fade">
                                      <p:cBhvr>
                                        <p:cTn id="38" dur="250"/>
                                        <p:tgtEl>
                                          <p:spTgt spid="32770"/>
                                        </p:tgtEl>
                                      </p:cBhvr>
                                    </p:animEffect>
                                    <p:set>
                                      <p:cBhvr>
                                        <p:cTn id="39" dur="1" fill="hold">
                                          <p:stCondLst>
                                            <p:cond delay="249"/>
                                          </p:stCondLst>
                                        </p:cTn>
                                        <p:tgtEl>
                                          <p:spTgt spid="32770"/>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38" presetClass="path" presetSubtype="0" accel="50000" decel="50000" fill="hold" nodeType="clickEffect">
                                  <p:stCondLst>
                                    <p:cond delay="0"/>
                                  </p:stCondLst>
                                  <p:childTnLst>
                                    <p:animMotion origin="layout" path="M 0 0 L 0.016 0.099 L 0.031 0 L 0.047 0.099 L 0.063 0 L 0.078 0.099 L 0.094 0 L 0.109 0.099 L 0.125 0 L 0.141 0.099 L 0.156 0 L 0.172 0.099 L 0.187 0 L 0.203 0.099 L 0.219 0 L 0.234 0.099 L 0.25 0 E" pathEditMode="relative" ptsTypes="">
                                      <p:cBhvr>
                                        <p:cTn id="43" dur="2000" fill="hold"/>
                                        <p:tgtEl>
                                          <p:spTgt spid="4"/>
                                        </p:tgtEl>
                                        <p:attrNameLst>
                                          <p:attrName>ppt_x</p:attrName>
                                          <p:attrName>ppt_y</p:attrName>
                                        </p:attrNameLst>
                                      </p:cBhvr>
                                    </p:animMotion>
                                  </p:childTnLst>
                                </p:cTn>
                              </p:par>
                              <p:par>
                                <p:cTn id="44" presetID="38" presetClass="path" presetSubtype="0" accel="50000" decel="50000" fill="hold" grpId="0" nodeType="withEffect">
                                  <p:stCondLst>
                                    <p:cond delay="0"/>
                                  </p:stCondLst>
                                  <p:childTnLst>
                                    <p:animMotion origin="layout" path="M 0 0 L 0.016 0.099 L 0.031 0 L 0.047 0.099 L 0.063 0 L 0.078 0.099 L 0.094 0 L 0.109 0.099 L 0.125 0 L 0.141 0.099 L 0.156 0 L 0.172 0.099 L 0.187 0 L 0.203 0.099 L 0.219 0 L 0.234 0.099 L 0.25 0 E" pathEditMode="relative" ptsTypes="">
                                      <p:cBhvr>
                                        <p:cTn id="45" dur="2000" fill="hold"/>
                                        <p:tgtEl>
                                          <p:spTgt spid="5"/>
                                        </p:tgtEl>
                                        <p:attrNameLst>
                                          <p:attrName>ppt_x</p:attrName>
                                          <p:attrName>ppt_y</p:attrName>
                                        </p:attrNameLst>
                                      </p:cBhvr>
                                    </p:animMotion>
                                  </p:childTnLst>
                                </p:cTn>
                              </p:par>
                              <p:par>
                                <p:cTn id="46" presetID="38" presetClass="path" presetSubtype="0" accel="50000" decel="50000" fill="hold" nodeType="withEffect">
                                  <p:stCondLst>
                                    <p:cond delay="0"/>
                                  </p:stCondLst>
                                  <p:childTnLst>
                                    <p:animMotion origin="layout" path="M 0 0 L 0.016 0.099 L 0.031 0 L 0.047 0.099 L 0.063 0 L 0.078 0.099 L 0.094 0 L 0.109 0.099 L 0.125 0 L 0.141 0.099 L 0.156 0 L 0.172 0.099 L 0.187 0 L 0.203 0.099 L 0.219 0 L 0.234 0.099 L 0.25 0 E" pathEditMode="relative" ptsTypes="">
                                      <p:cBhvr>
                                        <p:cTn id="47" dur="2000" fill="hold"/>
                                        <p:tgtEl>
                                          <p:spTgt spid="6"/>
                                        </p:tgtEl>
                                        <p:attrNameLst>
                                          <p:attrName>ppt_x</p:attrName>
                                          <p:attrName>ppt_y</p:attrName>
                                        </p:attrNameLst>
                                      </p:cBhvr>
                                    </p:animMotion>
                                  </p:childTnLst>
                                </p:cTn>
                              </p:par>
                              <p:par>
                                <p:cTn id="48" presetID="38" presetClass="path" presetSubtype="0" accel="50000" decel="50000" fill="hold" nodeType="withEffect">
                                  <p:stCondLst>
                                    <p:cond delay="0"/>
                                  </p:stCondLst>
                                  <p:childTnLst>
                                    <p:animMotion origin="layout" path="M 0 0 L 0.016 0.099 L 0.031 0 L 0.047 0.099 L 0.063 0 L 0.078 0.099 L 0.094 0 L 0.109 0.099 L 0.125 0 L 0.141 0.099 L 0.156 0 L 0.172 0.099 L 0.187 0 L 0.203 0.099 L 0.219 0 L 0.234 0.099 L 0.25 0 E" pathEditMode="relative" ptsTypes="">
                                      <p:cBhvr>
                                        <p:cTn id="49" dur="2000" fill="hold"/>
                                        <p:tgtEl>
                                          <p:spTgt spid="7"/>
                                        </p:tgtEl>
                                        <p:attrNameLst>
                                          <p:attrName>ppt_x</p:attrName>
                                          <p:attrName>ppt_y</p:attrName>
                                        </p:attrNameLst>
                                      </p:cBhvr>
                                    </p:animMotion>
                                  </p:childTnLst>
                                </p:cTn>
                              </p:par>
                              <p:par>
                                <p:cTn id="50" presetID="1" presetClass="entr" presetSubtype="0" fill="hold" grpId="0" nodeType="withEffect">
                                  <p:stCondLst>
                                    <p:cond delay="1900"/>
                                  </p:stCondLst>
                                  <p:iterate type="lt">
                                    <p:tmAbs val="0"/>
                                  </p:iterate>
                                  <p:childTnLst>
                                    <p:set>
                                      <p:cBhvr>
                                        <p:cTn id="51" dur="1" fill="hold">
                                          <p:stCondLst>
                                            <p:cond delay="9"/>
                                          </p:stCondLst>
                                        </p:cTn>
                                        <p:tgtEl>
                                          <p:spTgt spid="23"/>
                                        </p:tgtEl>
                                        <p:attrNameLst>
                                          <p:attrName>style.visibility</p:attrName>
                                        </p:attrNameLst>
                                      </p:cBhvr>
                                      <p:to>
                                        <p:strVal val="visible"/>
                                      </p:to>
                                    </p:set>
                                  </p:childTnLst>
                                </p:cTn>
                              </p:par>
                              <p:par>
                                <p:cTn id="52" presetID="0" presetClass="path" presetSubtype="0" accel="50000" decel="50000" fill="hold" grpId="1" nodeType="withEffect">
                                  <p:stCondLst>
                                    <p:cond delay="1900"/>
                                  </p:stCondLst>
                                  <p:iterate type="lt">
                                    <p:tmPct val="0"/>
                                  </p:iterate>
                                  <p:childTnLst>
                                    <p:animMotion origin="layout" path="M -4.11183E-6 1.27036E-6 C 0.00171 -0.00961 0.0055 -0.01629 0.00696 -0.02623 C 0.00562 -0.04496 0.00452 -0.06385 0.00281 -0.08258 C 0.00171 -0.09528 -0.00573 -0.10538 -0.00988 -0.11629 C -0.01172 -0.12101 -0.01233 -0.12655 -0.01416 -0.13127 C -0.01648 -0.1373 -0.02002 -0.14235 -0.02258 -0.14821 C -0.02417 -0.1518 -0.02539 -0.1557 -0.02673 -0.15945 C -0.02722 -0.1632 -0.02746 -0.16694 -0.0282 -0.17069 C -0.0293 -0.17639 -0.03235 -0.18763 -0.03235 -0.18763 C -0.03284 -0.19333 -0.03259 -0.19919 -0.03381 -0.20456 C -0.03528 -0.21108 -0.03992 -0.21531 -0.04224 -0.22134 C -0.04504 -0.22867 -0.04627 -0.23893 -0.04932 -0.24577 C -0.05115 -0.25 -0.05408 -0.2531 -0.05628 -0.25701 C -0.05835 -0.26059 -0.06031 -0.26434 -0.06189 -0.26825 C -0.06702 -0.28062 -0.0741 -0.29528 -0.08301 -0.30391 C -0.08643 -0.30717 -0.0907 -0.30831 -0.09424 -0.3114 C -0.11073 -0.32606 -0.09717 -0.32069 -0.11121 -0.3246 C -0.12855 -0.3417 -0.15089 -0.34398 -0.17165 -0.34903 C -0.26651 -0.34691 -0.24099 -0.3645 -0.28836 -0.32639 C -0.29422 -0.31075 -0.28751 -0.32655 -0.30106 -0.30587 C -0.30643 -0.29772 -0.30973 -0.28746 -0.3151 -0.27948 C -0.32413 -0.26613 -0.3494 -0.23697 -0.35587 -0.21955 C -0.36063 -0.20668 -0.36662 -0.19463 -0.37138 -0.18193 C -0.37321 -0.1772 -0.37333 -0.17134 -0.37553 -0.16694 C -0.38298 -0.15196 -0.3914 -0.13828 -0.39946 -0.12378 C -0.40153 -0.1145 -0.40275 -0.1057 -0.40654 -0.09756 C -0.41008 -0.08991 -0.41777 -0.07509 -0.41777 -0.07509 C -0.41887 -0.0689 -0.42436 -0.04284 -0.42619 -0.03746 C -0.43096 -0.02395 -0.43914 -0.01124 -0.44451 0.00195 C -0.45122 0.01856 -0.45598 0.03615 -0.46282 0.0526 C -0.46563 0.05944 -0.46892 0.06596 -0.47124 0.07312 C -0.47588 0.08762 -0.47478 0.09136 -0.48248 0.1013 C -0.48626 0.12247 -0.48028 0.09381 -0.48809 0.11628 C -0.49114 0.12524 -0.49273 0.13501 -0.49505 0.14446 C -0.49688 0.15162 -0.49481 0.16058 -0.49798 0.16693 C -0.5064 0.18403 -0.49322 0.15635 -0.5036 0.18387 C -0.51104 0.20358 -0.50799 0.18631 -0.51202 0.20635 C -0.51446 0.2184 -0.51471 0.23208 -0.51764 0.24397 C -0.51874 0.24837 -0.52057 0.2526 -0.52179 0.257 C -0.52289 0.26074 -0.5246 0.26824 -0.5246 0.26824 C -0.52557 0.2798 -0.52826 0.31579 -0.53595 0.32654 C -0.53644 0.33029 -0.53644 0.3342 -0.53729 0.33778 C -0.53778 0.3399 -0.53961 0.3412 -0.5401 0.34332 C -0.54193 0.35048 -0.54242 0.35846 -0.54437 0.36579 C -0.54865 0.33631 -0.5412 0.30667 -0.53729 0.27768 C -0.5368 0.27019 -0.53656 0.2627 -0.53595 0.25521 C -0.53571 0.25195 -0.53644 0.24772 -0.53448 0.24576 C -0.53314 0.24446 -0.53168 0.2482 -0.53021 0.24951 C -0.52777 0.25944 -0.5263 0.27003 -0.52325 0.27964 C -0.52142 0.2855 -0.51837 0.29071 -0.51617 0.29641 C -0.51519 0.3039 -0.51471 0.31156 -0.51336 0.31889 C -0.51239 0.3241 -0.50982 0.32866 -0.50921 0.33403 C -0.50726 0.3513 -0.50763 0.36905 -0.5064 0.38648 C -0.50433 0.3785 -0.50115 0.36498 -0.49798 0.3583 C -0.49114 0.34397 -0.4942 0.3539 -0.48809 0.34332 C -0.48504 0.33794 -0.48321 0.33127 -0.47967 0.32654 C -0.47283 0.31742 -0.47674 0.32296 -0.46844 0.3096 C -0.46514 0.2969 -0.46978 0.3114 -0.46136 0.29837 C -0.46001 0.29625 -0.45989 0.29299 -0.45855 0.29088 C -0.45574 0.28631 -0.44976 0.28501 -0.44585 0.28338 C -0.44304 0.28403 -0.43987 0.28322 -0.43743 0.28517 C -0.43205 0.28925 -0.42937 0.29576 -0.42619 0.30211 C -0.42449 0.31482 -0.4207 0.32182 -0.41777 0.33403 C -0.42217 0.35846 -0.42046 0.35048 -0.41911 0.39218 C -0.41692 0.38762 -0.41411 0.38371 -0.41215 0.37899 C -0.41142 0.37736 -0.41167 0.37475 -0.41069 0.37345 C -0.40971 0.37215 -0.40788 0.37215 -0.40654 0.37149 C -0.40361 0.35993 -0.39946 0.35716 -0.39103 0.35276 C -0.38359 0.34283 -0.3853 0.34267 -0.37419 0.34527 C -0.36454 0.35781 -0.36198 0.37475 -0.35587 0.39022 " pathEditMode="relative" ptsTypes="fffffffffffffffffffffffffffffffffffffffffffffffffffffffffffffffffffffA">
                                      <p:cBhvr>
                                        <p:cTn id="53" dur="1500" fill="hold"/>
                                        <p:tgtEl>
                                          <p:spTgt spid="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23" grpId="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E323E"/>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l="4498"/>
          <a:stretch>
            <a:fillRect/>
          </a:stretch>
        </p:blipFill>
        <p:spPr bwMode="auto">
          <a:xfrm>
            <a:off x="3232547" y="-910828"/>
            <a:ext cx="6721822" cy="873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p:cNvGraphicFramePr/>
          <p:nvPr>
            <p:extLst>
              <p:ext uri="{D42A27DB-BD31-4B8C-83A1-F6EECF244321}">
                <p14:modId xmlns:p14="http://schemas.microsoft.com/office/powerpoint/2010/main" val="1731605453"/>
              </p:ext>
            </p:extLst>
          </p:nvPr>
        </p:nvGraphicFramePr>
        <p:xfrm>
          <a:off x="767954" y="482203"/>
          <a:ext cx="2340307" cy="5786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8539523"/>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graphicEl>
                                              <a:dgm id="{872106CB-01EB-41AA-A1DC-7778EF2B5FAC}"/>
                                            </p:graphicEl>
                                          </p:spTgt>
                                        </p:tgtEl>
                                        <p:attrNameLst>
                                          <p:attrName>style.visibility</p:attrName>
                                        </p:attrNameLst>
                                      </p:cBhvr>
                                      <p:to>
                                        <p:strVal val="visible"/>
                                      </p:to>
                                    </p:set>
                                    <p:anim calcmode="lin" valueType="num">
                                      <p:cBhvr additive="base">
                                        <p:cTn id="7" dur="1000" fill="hold"/>
                                        <p:tgtEl>
                                          <p:spTgt spid="2">
                                            <p:graphicEl>
                                              <a:dgm id="{872106CB-01EB-41AA-A1DC-7778EF2B5FAC}"/>
                                            </p:graphicEl>
                                          </p:spTgt>
                                        </p:tgtEl>
                                        <p:attrNameLst>
                                          <p:attrName>ppt_x</p:attrName>
                                        </p:attrNameLst>
                                      </p:cBhvr>
                                      <p:tavLst>
                                        <p:tav tm="0">
                                          <p:val>
                                            <p:strVal val="#ppt_x"/>
                                          </p:val>
                                        </p:tav>
                                        <p:tav tm="100000">
                                          <p:val>
                                            <p:strVal val="#ppt_x"/>
                                          </p:val>
                                        </p:tav>
                                      </p:tavLst>
                                    </p:anim>
                                    <p:anim calcmode="lin" valueType="num">
                                      <p:cBhvr additive="base">
                                        <p:cTn id="8" dur="1000" fill="hold"/>
                                        <p:tgtEl>
                                          <p:spTgt spid="2">
                                            <p:graphicEl>
                                              <a:dgm id="{872106CB-01EB-41AA-A1DC-7778EF2B5FAC}"/>
                                            </p:graphic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graphicEl>
                                              <a:dgm id="{E9611699-82ED-4702-9BB3-47F9ADBFBF5A}"/>
                                            </p:graphicEl>
                                          </p:spTgt>
                                        </p:tgtEl>
                                        <p:attrNameLst>
                                          <p:attrName>style.visibility</p:attrName>
                                        </p:attrNameLst>
                                      </p:cBhvr>
                                      <p:to>
                                        <p:strVal val="visible"/>
                                      </p:to>
                                    </p:set>
                                    <p:anim calcmode="lin" valueType="num">
                                      <p:cBhvr additive="base">
                                        <p:cTn id="11" dur="1000" fill="hold"/>
                                        <p:tgtEl>
                                          <p:spTgt spid="2">
                                            <p:graphicEl>
                                              <a:dgm id="{E9611699-82ED-4702-9BB3-47F9ADBFBF5A}"/>
                                            </p:graphic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graphicEl>
                                              <a:dgm id="{E9611699-82ED-4702-9BB3-47F9ADBFBF5A}"/>
                                            </p:graphic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
                                            <p:graphicEl>
                                              <a:dgm id="{08717790-05F2-4343-B742-16C50ABB2609}"/>
                                            </p:graphicEl>
                                          </p:spTgt>
                                        </p:tgtEl>
                                        <p:attrNameLst>
                                          <p:attrName>style.visibility</p:attrName>
                                        </p:attrNameLst>
                                      </p:cBhvr>
                                      <p:to>
                                        <p:strVal val="visible"/>
                                      </p:to>
                                    </p:set>
                                    <p:anim calcmode="lin" valueType="num">
                                      <p:cBhvr additive="base">
                                        <p:cTn id="15" dur="1000" fill="hold"/>
                                        <p:tgtEl>
                                          <p:spTgt spid="2">
                                            <p:graphicEl>
                                              <a:dgm id="{08717790-05F2-4343-B742-16C50ABB2609}"/>
                                            </p:graphic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
                                            <p:graphicEl>
                                              <a:dgm id="{08717790-05F2-4343-B742-16C50ABB2609}"/>
                                            </p:graphic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
                                            <p:graphicEl>
                                              <a:dgm id="{E1BE5547-5047-49E3-BC39-466913EDBC54}"/>
                                            </p:graphicEl>
                                          </p:spTgt>
                                        </p:tgtEl>
                                        <p:attrNameLst>
                                          <p:attrName>style.visibility</p:attrName>
                                        </p:attrNameLst>
                                      </p:cBhvr>
                                      <p:to>
                                        <p:strVal val="visible"/>
                                      </p:to>
                                    </p:set>
                                    <p:anim calcmode="lin" valueType="num">
                                      <p:cBhvr additive="base">
                                        <p:cTn id="19" dur="1000" fill="hold"/>
                                        <p:tgtEl>
                                          <p:spTgt spid="2">
                                            <p:graphicEl>
                                              <a:dgm id="{E1BE5547-5047-49E3-BC39-466913EDBC54}"/>
                                            </p:graphic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
                                            <p:graphicEl>
                                              <a:dgm id="{E1BE5547-5047-49E3-BC39-466913EDBC54}"/>
                                            </p:graphic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2">
                                            <p:graphicEl>
                                              <a:dgm id="{E828C899-5C63-4948-890D-B1B34089F53E}"/>
                                            </p:graphicEl>
                                          </p:spTgt>
                                        </p:tgtEl>
                                        <p:attrNameLst>
                                          <p:attrName>style.visibility</p:attrName>
                                        </p:attrNameLst>
                                      </p:cBhvr>
                                      <p:to>
                                        <p:strVal val="visible"/>
                                      </p:to>
                                    </p:set>
                                    <p:anim calcmode="lin" valueType="num">
                                      <p:cBhvr additive="base">
                                        <p:cTn id="23" dur="1000" fill="hold"/>
                                        <p:tgtEl>
                                          <p:spTgt spid="2">
                                            <p:graphicEl>
                                              <a:dgm id="{E828C899-5C63-4948-890D-B1B34089F53E}"/>
                                            </p:graphic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
                                            <p:graphicEl>
                                              <a:dgm id="{E828C899-5C63-4948-890D-B1B34089F53E}"/>
                                            </p:graphicEl>
                                          </p:spTgt>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2">
                                            <p:graphicEl>
                                              <a:dgm id="{EFB59045-FAB6-451B-B921-4A9B7D7B03B3}"/>
                                            </p:graphicEl>
                                          </p:spTgt>
                                        </p:tgtEl>
                                        <p:attrNameLst>
                                          <p:attrName>style.visibility</p:attrName>
                                        </p:attrNameLst>
                                      </p:cBhvr>
                                      <p:to>
                                        <p:strVal val="visible"/>
                                      </p:to>
                                    </p:set>
                                    <p:anim calcmode="lin" valueType="num">
                                      <p:cBhvr additive="base">
                                        <p:cTn id="27" dur="1000" fill="hold"/>
                                        <p:tgtEl>
                                          <p:spTgt spid="2">
                                            <p:graphicEl>
                                              <a:dgm id="{EFB59045-FAB6-451B-B921-4A9B7D7B03B3}"/>
                                            </p:graphicEl>
                                          </p:spTgt>
                                        </p:tgtEl>
                                        <p:attrNameLst>
                                          <p:attrName>ppt_x</p:attrName>
                                        </p:attrNameLst>
                                      </p:cBhvr>
                                      <p:tavLst>
                                        <p:tav tm="0">
                                          <p:val>
                                            <p:strVal val="#ppt_x"/>
                                          </p:val>
                                        </p:tav>
                                        <p:tav tm="100000">
                                          <p:val>
                                            <p:strVal val="#ppt_x"/>
                                          </p:val>
                                        </p:tav>
                                      </p:tavLst>
                                    </p:anim>
                                    <p:anim calcmode="lin" valueType="num">
                                      <p:cBhvr additive="base">
                                        <p:cTn id="28" dur="1000" fill="hold"/>
                                        <p:tgtEl>
                                          <p:spTgt spid="2">
                                            <p:graphicEl>
                                              <a:dgm id="{EFB59045-FAB6-451B-B921-4A9B7D7B03B3}"/>
                                            </p:graphicEl>
                                          </p:spTgt>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
                                            <p:graphicEl>
                                              <a:dgm id="{2ADB411F-09ED-4BF6-9382-3130A4668AE2}"/>
                                            </p:graphicEl>
                                          </p:spTgt>
                                        </p:tgtEl>
                                        <p:attrNameLst>
                                          <p:attrName>style.visibility</p:attrName>
                                        </p:attrNameLst>
                                      </p:cBhvr>
                                      <p:to>
                                        <p:strVal val="visible"/>
                                      </p:to>
                                    </p:set>
                                    <p:anim calcmode="lin" valueType="num">
                                      <p:cBhvr additive="base">
                                        <p:cTn id="31" dur="1000" fill="hold"/>
                                        <p:tgtEl>
                                          <p:spTgt spid="2">
                                            <p:graphicEl>
                                              <a:dgm id="{2ADB411F-09ED-4BF6-9382-3130A4668AE2}"/>
                                            </p:graphic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
                                            <p:graphicEl>
                                              <a:dgm id="{2ADB411F-09ED-4BF6-9382-3130A4668AE2}"/>
                                            </p:graphicEl>
                                          </p:spTgt>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2">
                                            <p:graphicEl>
                                              <a:dgm id="{DF2DADCF-C93D-495A-8E68-D531DB17B5B8}"/>
                                            </p:graphicEl>
                                          </p:spTgt>
                                        </p:tgtEl>
                                        <p:attrNameLst>
                                          <p:attrName>style.visibility</p:attrName>
                                        </p:attrNameLst>
                                      </p:cBhvr>
                                      <p:to>
                                        <p:strVal val="visible"/>
                                      </p:to>
                                    </p:set>
                                    <p:anim calcmode="lin" valueType="num">
                                      <p:cBhvr additive="base">
                                        <p:cTn id="35" dur="1000" fill="hold"/>
                                        <p:tgtEl>
                                          <p:spTgt spid="2">
                                            <p:graphicEl>
                                              <a:dgm id="{DF2DADCF-C93D-495A-8E68-D531DB17B5B8}"/>
                                            </p:graphicEl>
                                          </p:spTgt>
                                        </p:tgtEl>
                                        <p:attrNameLst>
                                          <p:attrName>ppt_x</p:attrName>
                                        </p:attrNameLst>
                                      </p:cBhvr>
                                      <p:tavLst>
                                        <p:tav tm="0">
                                          <p:val>
                                            <p:strVal val="#ppt_x"/>
                                          </p:val>
                                        </p:tav>
                                        <p:tav tm="100000">
                                          <p:val>
                                            <p:strVal val="#ppt_x"/>
                                          </p:val>
                                        </p:tav>
                                      </p:tavLst>
                                    </p:anim>
                                    <p:anim calcmode="lin" valueType="num">
                                      <p:cBhvr additive="base">
                                        <p:cTn id="36" dur="1000" fill="hold"/>
                                        <p:tgtEl>
                                          <p:spTgt spid="2">
                                            <p:graphicEl>
                                              <a:dgm id="{DF2DADCF-C93D-495A-8E68-D531DB17B5B8}"/>
                                            </p:graphicEl>
                                          </p:spTgt>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
                                            <p:graphicEl>
                                              <a:dgm id="{521D4E83-2762-460A-AEC5-C662E0F0275B}"/>
                                            </p:graphicEl>
                                          </p:spTgt>
                                        </p:tgtEl>
                                        <p:attrNameLst>
                                          <p:attrName>style.visibility</p:attrName>
                                        </p:attrNameLst>
                                      </p:cBhvr>
                                      <p:to>
                                        <p:strVal val="visible"/>
                                      </p:to>
                                    </p:set>
                                    <p:anim calcmode="lin" valueType="num">
                                      <p:cBhvr additive="base">
                                        <p:cTn id="39" dur="1000" fill="hold"/>
                                        <p:tgtEl>
                                          <p:spTgt spid="2">
                                            <p:graphicEl>
                                              <a:dgm id="{521D4E83-2762-460A-AEC5-C662E0F0275B}"/>
                                            </p:graphicEl>
                                          </p:spTgt>
                                        </p:tgtEl>
                                        <p:attrNameLst>
                                          <p:attrName>ppt_x</p:attrName>
                                        </p:attrNameLst>
                                      </p:cBhvr>
                                      <p:tavLst>
                                        <p:tav tm="0">
                                          <p:val>
                                            <p:strVal val="#ppt_x"/>
                                          </p:val>
                                        </p:tav>
                                        <p:tav tm="100000">
                                          <p:val>
                                            <p:strVal val="#ppt_x"/>
                                          </p:val>
                                        </p:tav>
                                      </p:tavLst>
                                    </p:anim>
                                    <p:anim calcmode="lin" valueType="num">
                                      <p:cBhvr additive="base">
                                        <p:cTn id="40" dur="1000" fill="hold"/>
                                        <p:tgtEl>
                                          <p:spTgt spid="2">
                                            <p:graphicEl>
                                              <a:dgm id="{521D4E83-2762-460A-AEC5-C662E0F0275B}"/>
                                            </p:graphicEl>
                                          </p:spTgt>
                                        </p:tgtEl>
                                        <p:attrNameLst>
                                          <p:attrName>ppt_y</p:attrName>
                                        </p:attrNameLst>
                                      </p:cBhvr>
                                      <p:tavLst>
                                        <p:tav tm="0">
                                          <p:val>
                                            <p:strVal val="0-#ppt_h/2"/>
                                          </p:val>
                                        </p:tav>
                                        <p:tav tm="100000">
                                          <p:val>
                                            <p:strVal val="#ppt_y"/>
                                          </p:val>
                                        </p:tav>
                                      </p:tavLst>
                                    </p:anim>
                                  </p:childTnLst>
                                </p:cTn>
                              </p:par>
                            </p:childTnLst>
                          </p:cTn>
                        </p:par>
                        <p:par>
                          <p:cTn id="41" fill="hold">
                            <p:stCondLst>
                              <p:cond delay="1000"/>
                            </p:stCondLst>
                            <p:childTnLst>
                              <p:par>
                                <p:cTn id="42" presetID="19" presetClass="emph" presetSubtype="0" fill="hold" grpId="1" nodeType="afterEffect">
                                  <p:stCondLst>
                                    <p:cond delay="0"/>
                                  </p:stCondLst>
                                  <p:childTnLst>
                                    <p:animClr clrSpc="rgb" dir="cw">
                                      <p:cBhvr override="childStyle">
                                        <p:cTn id="43" dur="500" fill="hold"/>
                                        <p:tgtEl>
                                          <p:spTgt spid="2">
                                            <p:graphicEl>
                                              <a:dgm id="{E828C899-5C63-4948-890D-B1B34089F53E}"/>
                                            </p:graphicEl>
                                          </p:spTgt>
                                        </p:tgtEl>
                                        <p:attrNameLst>
                                          <p:attrName>style.color</p:attrName>
                                        </p:attrNameLst>
                                      </p:cBhvr>
                                      <p:to>
                                        <a:srgbClr val="FFC000"/>
                                      </p:to>
                                    </p:animClr>
                                    <p:animClr clrSpc="rgb" dir="cw">
                                      <p:cBhvr>
                                        <p:cTn id="44" dur="500" fill="hold"/>
                                        <p:tgtEl>
                                          <p:spTgt spid="2">
                                            <p:graphicEl>
                                              <a:dgm id="{E828C899-5C63-4948-890D-B1B34089F53E}"/>
                                            </p:graphicEl>
                                          </p:spTgt>
                                        </p:tgtEl>
                                        <p:attrNameLst>
                                          <p:attrName>fillcolor</p:attrName>
                                        </p:attrNameLst>
                                      </p:cBhvr>
                                      <p:to>
                                        <a:srgbClr val="FFC000"/>
                                      </p:to>
                                    </p:animClr>
                                    <p:set>
                                      <p:cBhvr>
                                        <p:cTn id="45" dur="500" fill="hold"/>
                                        <p:tgtEl>
                                          <p:spTgt spid="2">
                                            <p:graphicEl>
                                              <a:dgm id="{E828C899-5C63-4948-890D-B1B34089F53E}"/>
                                            </p:graphicEl>
                                          </p:spTgt>
                                        </p:tgtEl>
                                        <p:attrNameLst>
                                          <p:attrName>fill.type</p:attrName>
                                        </p:attrNameLst>
                                      </p:cBhvr>
                                      <p:to>
                                        <p:strVal val="solid"/>
                                      </p:to>
                                    </p:set>
                                    <p:set>
                                      <p:cBhvr>
                                        <p:cTn id="46" dur="500" fill="hold"/>
                                        <p:tgtEl>
                                          <p:spTgt spid="2">
                                            <p:graphicEl>
                                              <a:dgm id="{E828C899-5C63-4948-890D-B1B34089F53E}"/>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p:bldSub>
      </p:bldGraphic>
      <p:bldGraphic spid="2" grpId="1" uiExpand="1">
        <p:bldSub>
          <a:bldDgm/>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608673"/>
            <a:ext cx="5124450" cy="6249328"/>
          </a:xfrm>
          <a:prstGeom prst="rect">
            <a:avLst/>
          </a:prstGeom>
        </p:spPr>
      </p:pic>
    </p:spTree>
    <p:extLst>
      <p:ext uri="{BB962C8B-B14F-4D97-AF65-F5344CB8AC3E}">
        <p14:creationId xmlns:p14="http://schemas.microsoft.com/office/powerpoint/2010/main" val="4097277687"/>
      </p:ext>
    </p:extLst>
  </p:cSld>
  <p:clrMapOvr>
    <a:masterClrMapping/>
  </p:clrMapOvr>
  <p:transition xmlns:p14="http://schemas.microsoft.com/office/powerpoint/2010/main">
    <p:push dir="u"/>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ris\Desktop\billboard.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8000"/>
                    </a14:imgEffect>
                    <a14:imgEffect>
                      <a14:colorTemperature colorTemp="11200"/>
                    </a14:imgEffect>
                    <a14:imgEffect>
                      <a14:saturation sat="185000"/>
                    </a14:imgEffect>
                    <a14:imgEffect>
                      <a14:brightnessContrast bright="6000" contrast="-32000"/>
                    </a14:imgEffect>
                  </a14:imgLayer>
                </a14:imgProps>
              </a:ext>
              <a:ext uri="{28A0092B-C50C-407E-A947-70E740481C1C}">
                <a14:useLocalDpi xmlns:a14="http://schemas.microsoft.com/office/drawing/2010/main" val="0"/>
              </a:ext>
            </a:extLst>
          </a:blip>
          <a:srcRect/>
          <a:stretch>
            <a:fillRect/>
          </a:stretch>
        </p:blipFill>
        <p:spPr bwMode="auto">
          <a:xfrm>
            <a:off x="-1143000" y="-76202"/>
            <a:ext cx="12272735" cy="92045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8023"/>
            <a:ext cx="8945398" cy="2215991"/>
          </a:xfrm>
          <a:prstGeom prst="rect">
            <a:avLst/>
          </a:prstGeom>
          <a:noFill/>
        </p:spPr>
        <p:txBody>
          <a:bodyPr wrap="none" rtlCol="0">
            <a:spAutoFit/>
          </a:bodyPr>
          <a:lstStyle/>
          <a:p>
            <a:r>
              <a:rPr lang="en-US" sz="13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nard MT Condensed" pitchFamily="18" charset="0"/>
              </a:rPr>
              <a:t>P</a:t>
            </a:r>
            <a:r>
              <a:rPr lang="en-US" sz="8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nard MT Condensed" pitchFamily="18" charset="0"/>
              </a:rPr>
              <a:t>romotional Strategy</a:t>
            </a:r>
            <a:endParaRPr lang="en-US"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ernard MT Condensed" pitchFamily="18"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9775" y="2678279"/>
            <a:ext cx="6591300"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90626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1150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3" name="Rectangle 2"/>
          <p:cNvSpPr/>
          <p:nvPr/>
        </p:nvSpPr>
        <p:spPr>
          <a:xfrm>
            <a:off x="2057400" y="4442012"/>
            <a:ext cx="7086600" cy="2235164"/>
          </a:xfrm>
          <a:prstGeom prst="rect">
            <a:avLst/>
          </a:prstGeom>
          <a:effectLst>
            <a:outerShdw blurRad="12700" dist="63500" dir="2700000" algn="tl" rotWithShape="0">
              <a:prstClr val="black">
                <a:alpha val="27000"/>
              </a:prstClr>
            </a:outerShdw>
          </a:effectLst>
        </p:spPr>
        <p:txBody>
          <a:bodyPr wrap="square">
            <a:spAutoFit/>
          </a:bodyPr>
          <a:lstStyle/>
          <a:p>
            <a:pPr lvl="0">
              <a:lnSpc>
                <a:spcPts val="8100"/>
              </a:lnSpc>
            </a:pPr>
            <a:r>
              <a:rPr lang="en-US" sz="9600" b="1" dirty="0" smtClean="0">
                <a:ln w="12700">
                  <a:noFill/>
                  <a:prstDash val="solid"/>
                </a:ln>
                <a:solidFill>
                  <a:srgbClr val="FFC000"/>
                </a:solidFill>
                <a:effectLst>
                  <a:outerShdw blurRad="41275" dist="20320" dir="1800000" algn="tl" rotWithShape="0">
                    <a:srgbClr val="000000">
                      <a:alpha val="40000"/>
                    </a:srgbClr>
                  </a:outerShdw>
                </a:effectLst>
                <a:latin typeface="Bauhaus 93" pitchFamily="82" charset="0"/>
              </a:rPr>
              <a:t>The Competition</a:t>
            </a:r>
            <a:endParaRPr lang="en-US" sz="9600" b="1" dirty="0">
              <a:ln w="12700">
                <a:noFill/>
                <a:prstDash val="solid"/>
              </a:ln>
              <a:solidFill>
                <a:srgbClr val="FFC000"/>
              </a:solidFill>
              <a:effectLst>
                <a:outerShdw blurRad="41275" dist="20320" dir="1800000" algn="tl" rotWithShape="0">
                  <a:srgbClr val="000000">
                    <a:alpha val="40000"/>
                  </a:srgbClr>
                </a:outerShdw>
              </a:effectLst>
              <a:latin typeface="Bauhaus 93" pitchFamily="82" charset="0"/>
            </a:endParaRPr>
          </a:p>
        </p:txBody>
      </p:sp>
    </p:spTree>
    <p:extLst>
      <p:ext uri="{BB962C8B-B14F-4D97-AF65-F5344CB8AC3E}">
        <p14:creationId xmlns:p14="http://schemas.microsoft.com/office/powerpoint/2010/main" val="168509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2057400"/>
            <a:ext cx="7162800" cy="5372100"/>
          </a:xfrm>
          <a:prstGeom prst="rect">
            <a:avLst/>
          </a:prstGeom>
        </p:spPr>
      </p:pic>
      <p:sp>
        <p:nvSpPr>
          <p:cNvPr id="3" name="Rectangle 2"/>
          <p:cNvSpPr/>
          <p:nvPr/>
        </p:nvSpPr>
        <p:spPr>
          <a:xfrm>
            <a:off x="152400" y="12680"/>
            <a:ext cx="6248400" cy="2939266"/>
          </a:xfrm>
          <a:prstGeom prst="rect">
            <a:avLst/>
          </a:prstGeom>
          <a:effectLst>
            <a:outerShdw blurRad="12700" dist="63500" dir="2700000" algn="tl" rotWithShape="0">
              <a:prstClr val="black">
                <a:alpha val="27000"/>
              </a:prstClr>
            </a:outerShdw>
          </a:effectLst>
        </p:spPr>
        <p:txBody>
          <a:bodyPr wrap="square">
            <a:spAutoFit/>
          </a:bodyPr>
          <a:lstStyle/>
          <a:p>
            <a:pPr lvl="0">
              <a:lnSpc>
                <a:spcPts val="7400"/>
              </a:lnSpc>
            </a:pPr>
            <a:r>
              <a:rPr lang="en-US" sz="5400" b="1" dirty="0" smtClean="0">
                <a:ln w="12700">
                  <a:noFill/>
                  <a:prstDash val="solid"/>
                </a:ln>
                <a:solidFill>
                  <a:srgbClr val="C00000"/>
                </a:solidFill>
                <a:effectLst>
                  <a:outerShdw blurRad="41275" dist="20320" dir="1800000" algn="tl" rotWithShape="0">
                    <a:srgbClr val="000000">
                      <a:alpha val="40000"/>
                    </a:srgbClr>
                  </a:outerShdw>
                </a:effectLst>
                <a:latin typeface="Bauhaus 93" pitchFamily="82" charset="0"/>
              </a:rPr>
              <a:t>Integrated        Promotional </a:t>
            </a:r>
            <a:endParaRPr lang="en-US" sz="5400" b="1" dirty="0">
              <a:ln w="12700">
                <a:noFill/>
                <a:prstDash val="solid"/>
              </a:ln>
              <a:solidFill>
                <a:srgbClr val="C00000"/>
              </a:solidFill>
              <a:effectLst>
                <a:outerShdw blurRad="41275" dist="20320" dir="1800000" algn="tl" rotWithShape="0">
                  <a:srgbClr val="000000">
                    <a:alpha val="40000"/>
                  </a:srgbClr>
                </a:outerShdw>
              </a:effectLst>
              <a:latin typeface="Bauhaus 93" pitchFamily="82" charset="0"/>
            </a:endParaRPr>
          </a:p>
          <a:p>
            <a:pPr lvl="0">
              <a:lnSpc>
                <a:spcPts val="7400"/>
              </a:lnSpc>
            </a:pPr>
            <a:r>
              <a:rPr lang="en-US" sz="5400" b="1" dirty="0" smtClean="0">
                <a:ln w="12700">
                  <a:noFill/>
                  <a:prstDash val="solid"/>
                </a:ln>
                <a:solidFill>
                  <a:srgbClr val="C00000"/>
                </a:solidFill>
                <a:effectLst>
                  <a:outerShdw blurRad="41275" dist="20320" dir="1800000" algn="tl" rotWithShape="0">
                    <a:srgbClr val="000000">
                      <a:alpha val="40000"/>
                    </a:srgbClr>
                  </a:outerShdw>
                </a:effectLst>
                <a:latin typeface="Bauhaus 93" pitchFamily="82" charset="0"/>
              </a:rPr>
              <a:t>Plan</a:t>
            </a:r>
            <a:endParaRPr lang="en-US" sz="5400" b="1" dirty="0">
              <a:ln w="12700">
                <a:noFill/>
                <a:prstDash val="solid"/>
              </a:ln>
              <a:solidFill>
                <a:srgbClr val="C00000"/>
              </a:solidFill>
              <a:effectLst>
                <a:outerShdw blurRad="41275" dist="20320" dir="1800000" algn="tl" rotWithShape="0">
                  <a:srgbClr val="000000">
                    <a:alpha val="40000"/>
                  </a:srgbClr>
                </a:outerShdw>
              </a:effectLst>
              <a:latin typeface="Bauhaus 93" pitchFamily="82" charset="0"/>
            </a:endParaRPr>
          </a:p>
        </p:txBody>
      </p:sp>
    </p:spTree>
    <p:extLst>
      <p:ext uri="{BB962C8B-B14F-4D97-AF65-F5344CB8AC3E}">
        <p14:creationId xmlns:p14="http://schemas.microsoft.com/office/powerpoint/2010/main" val="29888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colorTemperature colorTemp="8575"/>
                    </a14:imgEffect>
                    <a14:imgEffect>
                      <a14:saturation sat="39000"/>
                    </a14:imgEffect>
                    <a14:imgEffect>
                      <a14:brightnessContrast bright="2000" contrast="-19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52400" y="0"/>
            <a:ext cx="3581400" cy="1569660"/>
          </a:xfrm>
          <a:prstGeom prst="rect">
            <a:avLst/>
          </a:prstGeom>
          <a:effectLst>
            <a:outerShdw blurRad="12700" dist="63500" dir="2700000" algn="tl" rotWithShape="0">
              <a:prstClr val="black">
                <a:alpha val="27000"/>
              </a:prstClr>
            </a:outerShdw>
          </a:effectLst>
        </p:spPr>
        <p:txBody>
          <a:bodyPr wrap="square">
            <a:spAutoFit/>
          </a:bodyPr>
          <a:lstStyle/>
          <a:p>
            <a:pPr lvl="0"/>
            <a:r>
              <a:rPr lang="en-US" sz="9600" b="1" dirty="0" smtClean="0">
                <a:ln w="12700">
                  <a:noFill/>
                  <a:prstDash val="solid"/>
                </a:ln>
                <a:solidFill>
                  <a:srgbClr val="FFC000"/>
                </a:solidFill>
                <a:effectLst>
                  <a:outerShdw blurRad="41275" dist="20320" dir="1800000" algn="tl" rotWithShape="0">
                    <a:srgbClr val="000000">
                      <a:alpha val="40000"/>
                    </a:srgbClr>
                  </a:outerShdw>
                </a:effectLst>
                <a:latin typeface="Bauhaus 93" pitchFamily="82" charset="0"/>
              </a:rPr>
              <a:t>Flyers</a:t>
            </a:r>
            <a:endParaRPr lang="en-US" sz="9600" b="1" dirty="0">
              <a:ln w="12700">
                <a:noFill/>
                <a:prstDash val="solid"/>
              </a:ln>
              <a:solidFill>
                <a:srgbClr val="FFC000"/>
              </a:solidFill>
              <a:effectLst>
                <a:outerShdw blurRad="41275" dist="20320" dir="1800000" algn="tl" rotWithShape="0">
                  <a:srgbClr val="000000">
                    <a:alpha val="40000"/>
                  </a:srgbClr>
                </a:outerShdw>
              </a:effectLst>
              <a:latin typeface="Bauhaus 93" pitchFamily="82"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3335" y="2209800"/>
            <a:ext cx="1943100" cy="2514600"/>
          </a:xfrm>
          <a:prstGeom prst="rect">
            <a:avLst/>
          </a:prstGeom>
        </p:spPr>
      </p:pic>
    </p:spTree>
    <p:extLst>
      <p:ext uri="{BB962C8B-B14F-4D97-AF65-F5344CB8AC3E}">
        <p14:creationId xmlns:p14="http://schemas.microsoft.com/office/powerpoint/2010/main" val="342187427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2A29E"/>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90026">
            <a:off x="-9776969" y="-2644214"/>
            <a:ext cx="9144000" cy="11701406"/>
          </a:xfrm>
          <a:prstGeom prst="rect">
            <a:avLst/>
          </a:prstGeom>
        </p:spPr>
      </p:pic>
      <p:sp>
        <p:nvSpPr>
          <p:cNvPr id="3" name="Rectangle 2"/>
          <p:cNvSpPr/>
          <p:nvPr/>
        </p:nvSpPr>
        <p:spPr>
          <a:xfrm>
            <a:off x="533400" y="296820"/>
            <a:ext cx="8382000" cy="1569660"/>
          </a:xfrm>
          <a:prstGeom prst="rect">
            <a:avLst/>
          </a:prstGeom>
          <a:effectLst>
            <a:outerShdw blurRad="12700" dist="63500" dir="2700000" algn="tl" rotWithShape="0">
              <a:prstClr val="black">
                <a:alpha val="27000"/>
              </a:prstClr>
            </a:outerShdw>
          </a:effectLst>
        </p:spPr>
        <p:txBody>
          <a:bodyPr wrap="square">
            <a:spAutoFit/>
          </a:bodyPr>
          <a:lstStyle/>
          <a:p>
            <a:pPr lvl="0"/>
            <a:r>
              <a:rPr lang="en-US" sz="9600" b="1" dirty="0" smtClean="0">
                <a:ln w="12700">
                  <a:noFill/>
                  <a:prstDash val="solid"/>
                </a:ln>
                <a:solidFill>
                  <a:srgbClr val="D41616"/>
                </a:solidFill>
                <a:effectLst>
                  <a:outerShdw blurRad="41275" dist="20320" dir="1800000" algn="tl" rotWithShape="0">
                    <a:srgbClr val="000000">
                      <a:alpha val="40000"/>
                    </a:srgbClr>
                  </a:outerShdw>
                </a:effectLst>
                <a:latin typeface="Bauhaus 93" pitchFamily="82" charset="0"/>
              </a:rPr>
              <a:t>Newspaper</a:t>
            </a:r>
            <a:endParaRPr lang="en-US" sz="6600" b="1" dirty="0">
              <a:ln w="12700">
                <a:noFill/>
                <a:prstDash val="solid"/>
              </a:ln>
              <a:solidFill>
                <a:srgbClr val="D41616"/>
              </a:solidFill>
              <a:effectLst>
                <a:outerShdw blurRad="41275" dist="20320" dir="1800000" algn="tl" rotWithShape="0">
                  <a:srgbClr val="000000">
                    <a:alpha val="40000"/>
                  </a:srgbClr>
                </a:outerShdw>
              </a:effectLst>
              <a:latin typeface="Bauhaus 93" pitchFamily="82" charset="0"/>
            </a:endParaRPr>
          </a:p>
        </p:txBody>
      </p:sp>
    </p:spTree>
    <p:extLst>
      <p:ext uri="{BB962C8B-B14F-4D97-AF65-F5344CB8AC3E}">
        <p14:creationId xmlns:p14="http://schemas.microsoft.com/office/powerpoint/2010/main" val="342187427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2"/>
                                        </p:tgtEl>
                                      </p:cBhvr>
                                      <p:by x="50000" y="50000"/>
                                    </p:animScale>
                                  </p:childTnLst>
                                </p:cTn>
                              </p:par>
                              <p:par>
                                <p:cTn id="7" presetID="42" presetClass="path" presetSubtype="0" accel="50000" decel="50000" fill="hold" nodeType="withEffect">
                                  <p:stCondLst>
                                    <p:cond delay="0"/>
                                  </p:stCondLst>
                                  <p:childTnLst>
                                    <p:animMotion origin="layout" path="M 8.33333E-7 -1.11111E-6 L 1.14427 0.07708 " pathEditMode="relative" rAng="0" ptsTypes="AA">
                                      <p:cBhvr>
                                        <p:cTn id="8" dur="1750" fill="hold"/>
                                        <p:tgtEl>
                                          <p:spTgt spid="2"/>
                                        </p:tgtEl>
                                        <p:attrNameLst>
                                          <p:attrName>ppt_x</p:attrName>
                                          <p:attrName>ppt_y</p:attrName>
                                        </p:attrNameLst>
                                      </p:cBhvr>
                                      <p:rCtr x="57205" y="3843"/>
                                    </p:animMotion>
                                  </p:childTnLst>
                                </p:cTn>
                              </p:par>
                            </p:childTnLst>
                          </p:cTn>
                        </p:par>
                        <p:par>
                          <p:cTn id="9" fill="hold">
                            <p:stCondLst>
                              <p:cond delay="1750"/>
                            </p:stCondLst>
                            <p:childTnLst>
                              <p:par>
                                <p:cTn id="10" presetID="6" presetClass="emph" presetSubtype="0" fill="hold" nodeType="afterEffect">
                                  <p:stCondLst>
                                    <p:cond delay="0"/>
                                  </p:stCondLst>
                                  <p:childTnLst>
                                    <p:animScale>
                                      <p:cBhvr>
                                        <p:cTn id="11" dur="2000" fill="hold"/>
                                        <p:tgtEl>
                                          <p:spTgt spid="2"/>
                                        </p:tgtEl>
                                      </p:cBhvr>
                                      <p:by x="160000" y="16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81000"/>
            <a:ext cx="4689531" cy="1766390"/>
          </a:xfrm>
          <a:prstGeom prst="rect">
            <a:avLst/>
          </a:prstGeom>
        </p:spPr>
      </p:pic>
    </p:spTree>
    <p:extLst>
      <p:ext uri="{BB962C8B-B14F-4D97-AF65-F5344CB8AC3E}">
        <p14:creationId xmlns:p14="http://schemas.microsoft.com/office/powerpoint/2010/main" val="342187427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tangle 2"/>
          <p:cNvSpPr/>
          <p:nvPr/>
        </p:nvSpPr>
        <p:spPr>
          <a:xfrm>
            <a:off x="2514600" y="4750562"/>
            <a:ext cx="6629400" cy="1446550"/>
          </a:xfrm>
          <a:prstGeom prst="rect">
            <a:avLst/>
          </a:prstGeom>
          <a:effectLst>
            <a:outerShdw blurRad="12700" dist="63500" dir="2700000" algn="tl" rotWithShape="0">
              <a:prstClr val="black">
                <a:alpha val="52000"/>
              </a:prstClr>
            </a:outerShdw>
          </a:effectLst>
        </p:spPr>
        <p:txBody>
          <a:bodyPr wrap="square">
            <a:spAutoFit/>
          </a:bodyPr>
          <a:lstStyle/>
          <a:p>
            <a:pPr lvl="0" algn="ctr"/>
            <a:r>
              <a:rPr lang="en-US" sz="8800" b="1" dirty="0" smtClean="0">
                <a:ln w="12700">
                  <a:noFill/>
                  <a:prstDash val="solid"/>
                </a:ln>
                <a:solidFill>
                  <a:srgbClr val="FFC000"/>
                </a:solidFill>
                <a:effectLst>
                  <a:outerShdw blurRad="41275" dist="20320" dir="1800000" algn="tl" rotWithShape="0">
                    <a:srgbClr val="000000">
                      <a:alpha val="40000"/>
                    </a:srgbClr>
                  </a:outerShdw>
                </a:effectLst>
                <a:latin typeface="Bauhaus 93" pitchFamily="82" charset="0"/>
              </a:rPr>
              <a:t>Architecture</a:t>
            </a:r>
            <a:endParaRPr lang="en-US" sz="8800" b="1" dirty="0">
              <a:ln w="12700">
                <a:noFill/>
                <a:prstDash val="solid"/>
              </a:ln>
              <a:solidFill>
                <a:srgbClr val="FFC000"/>
              </a:solidFill>
              <a:effectLst>
                <a:outerShdw blurRad="41275" dist="20320" dir="1800000" algn="tl" rotWithShape="0">
                  <a:srgbClr val="000000">
                    <a:alpha val="40000"/>
                  </a:srgbClr>
                </a:outerShdw>
              </a:effectLst>
              <a:latin typeface="Bauhaus 93" pitchFamily="82" charset="0"/>
            </a:endParaRPr>
          </a:p>
        </p:txBody>
      </p:sp>
    </p:spTree>
    <p:extLst>
      <p:ext uri="{BB962C8B-B14F-4D97-AF65-F5344CB8AC3E}">
        <p14:creationId xmlns:p14="http://schemas.microsoft.com/office/powerpoint/2010/main" val="342187427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5" name="Rectangle 4"/>
          <p:cNvSpPr/>
          <p:nvPr/>
        </p:nvSpPr>
        <p:spPr>
          <a:xfrm>
            <a:off x="1219200" y="274156"/>
            <a:ext cx="6629400" cy="1446550"/>
          </a:xfrm>
          <a:prstGeom prst="rect">
            <a:avLst/>
          </a:prstGeom>
          <a:effectLst>
            <a:outerShdw blurRad="12700" dist="63500" dir="2700000" algn="tl" rotWithShape="0">
              <a:prstClr val="black">
                <a:alpha val="52000"/>
              </a:prstClr>
            </a:outerShdw>
          </a:effectLst>
        </p:spPr>
        <p:txBody>
          <a:bodyPr wrap="square">
            <a:spAutoFit/>
          </a:bodyPr>
          <a:lstStyle/>
          <a:p>
            <a:pPr lvl="0" algn="ctr"/>
            <a:r>
              <a:rPr lang="en-US" sz="8800" b="1" dirty="0" smtClean="0">
                <a:ln w="12700">
                  <a:noFill/>
                  <a:prstDash val="solid"/>
                </a:ln>
                <a:solidFill>
                  <a:srgbClr val="FFC000"/>
                </a:solidFill>
                <a:effectLst>
                  <a:outerShdw blurRad="41275" dist="20320" dir="1800000" algn="tl" rotWithShape="0">
                    <a:srgbClr val="000000">
                      <a:alpha val="40000"/>
                    </a:srgbClr>
                  </a:outerShdw>
                </a:effectLst>
                <a:latin typeface="Bauhaus 93" pitchFamily="82" charset="0"/>
              </a:rPr>
              <a:t>Architecture</a:t>
            </a:r>
            <a:endParaRPr lang="en-US" sz="8800" b="1" dirty="0">
              <a:ln w="12700">
                <a:noFill/>
                <a:prstDash val="solid"/>
              </a:ln>
              <a:solidFill>
                <a:srgbClr val="FFC000"/>
              </a:solidFill>
              <a:effectLst>
                <a:outerShdw blurRad="41275" dist="20320" dir="1800000" algn="tl" rotWithShape="0">
                  <a:srgbClr val="000000">
                    <a:alpha val="40000"/>
                  </a:srgbClr>
                </a:outerShdw>
              </a:effectLst>
              <a:latin typeface="Bauhaus 93" pitchFamily="82" charset="0"/>
            </a:endParaRPr>
          </a:p>
        </p:txBody>
      </p:sp>
      <p:pic>
        <p:nvPicPr>
          <p:cNvPr id="3" name="karaoke83.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250" y="1689330"/>
            <a:ext cx="8115300" cy="4572000"/>
          </a:xfrm>
          <a:prstGeom prst="rect">
            <a:avLst/>
          </a:prstGeom>
        </p:spPr>
      </p:pic>
    </p:spTree>
    <p:extLst>
      <p:ext uri="{BB962C8B-B14F-4D97-AF65-F5344CB8AC3E}">
        <p14:creationId xmlns:p14="http://schemas.microsoft.com/office/powerpoint/2010/main" val="382402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2976" y="861568"/>
            <a:ext cx="3962400" cy="5996432"/>
          </a:xfrm>
          <a:prstGeom prst="rect">
            <a:avLst/>
          </a:prstGeom>
        </p:spPr>
      </p:pic>
      <p:sp>
        <p:nvSpPr>
          <p:cNvPr id="3" name="Rectangle 2"/>
          <p:cNvSpPr/>
          <p:nvPr/>
        </p:nvSpPr>
        <p:spPr>
          <a:xfrm>
            <a:off x="76200" y="365040"/>
            <a:ext cx="6858000" cy="1446550"/>
          </a:xfrm>
          <a:prstGeom prst="rect">
            <a:avLst/>
          </a:prstGeom>
          <a:effectLst>
            <a:outerShdw blurRad="12700" dist="63500" dir="2700000" algn="tl" rotWithShape="0">
              <a:prstClr val="black">
                <a:alpha val="27000"/>
              </a:prstClr>
            </a:outerShdw>
          </a:effectLst>
        </p:spPr>
        <p:txBody>
          <a:bodyPr wrap="square">
            <a:spAutoFit/>
          </a:bodyPr>
          <a:lstStyle/>
          <a:p>
            <a:pPr lvl="0" algn="ctr"/>
            <a:r>
              <a:rPr lang="en-US" sz="8800" b="1" dirty="0" smtClean="0">
                <a:ln w="12700">
                  <a:noFill/>
                  <a:prstDash val="solid"/>
                </a:ln>
                <a:solidFill>
                  <a:srgbClr val="126CB6"/>
                </a:solidFill>
                <a:effectLst>
                  <a:outerShdw blurRad="41275" dist="20320" dir="1800000" algn="tl" rotWithShape="0">
                    <a:srgbClr val="000000">
                      <a:alpha val="40000"/>
                    </a:srgbClr>
                  </a:outerShdw>
                </a:effectLst>
                <a:latin typeface="Bauhaus 93" pitchFamily="82" charset="0"/>
              </a:rPr>
              <a:t>W</a:t>
            </a:r>
            <a:r>
              <a:rPr lang="en-US" sz="8000" b="1" dirty="0" smtClean="0">
                <a:ln w="12700">
                  <a:noFill/>
                  <a:prstDash val="solid"/>
                </a:ln>
                <a:solidFill>
                  <a:srgbClr val="126CB6"/>
                </a:solidFill>
                <a:effectLst>
                  <a:outerShdw blurRad="41275" dist="20320" dir="1800000" algn="tl" rotWithShape="0">
                    <a:srgbClr val="000000">
                      <a:alpha val="40000"/>
                    </a:srgbClr>
                  </a:outerShdw>
                </a:effectLst>
                <a:latin typeface="Bauhaus 93" pitchFamily="82" charset="0"/>
              </a:rPr>
              <a:t>ord of Mouth</a:t>
            </a:r>
            <a:endParaRPr lang="en-US" sz="8000" b="1" dirty="0">
              <a:ln w="12700">
                <a:noFill/>
                <a:prstDash val="solid"/>
              </a:ln>
              <a:solidFill>
                <a:srgbClr val="126CB6"/>
              </a:solidFill>
              <a:effectLst>
                <a:outerShdw blurRad="41275" dist="20320" dir="1800000" algn="tl" rotWithShape="0">
                  <a:srgbClr val="000000">
                    <a:alpha val="40000"/>
                  </a:srgbClr>
                </a:outerShdw>
              </a:effectLst>
              <a:latin typeface="Bauhaus 93" pitchFamily="82" charset="0"/>
            </a:endParaRPr>
          </a:p>
        </p:txBody>
      </p:sp>
    </p:spTree>
    <p:extLst>
      <p:ext uri="{BB962C8B-B14F-4D97-AF65-F5344CB8AC3E}">
        <p14:creationId xmlns:p14="http://schemas.microsoft.com/office/powerpoint/2010/main" val="342187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E323E"/>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l="4498"/>
          <a:stretch>
            <a:fillRect/>
          </a:stretch>
        </p:blipFill>
        <p:spPr bwMode="auto">
          <a:xfrm>
            <a:off x="3232547" y="-910828"/>
            <a:ext cx="6721822" cy="873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p:cNvGraphicFramePr/>
          <p:nvPr>
            <p:extLst>
              <p:ext uri="{D42A27DB-BD31-4B8C-83A1-F6EECF244321}">
                <p14:modId xmlns:p14="http://schemas.microsoft.com/office/powerpoint/2010/main" val="2504518417"/>
              </p:ext>
            </p:extLst>
          </p:nvPr>
        </p:nvGraphicFramePr>
        <p:xfrm>
          <a:off x="767954" y="482203"/>
          <a:ext cx="2340307" cy="5786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165432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graphicEl>
                                              <a:dgm id="{872106CB-01EB-41AA-A1DC-7778EF2B5FAC}"/>
                                            </p:graphicEl>
                                          </p:spTgt>
                                        </p:tgtEl>
                                        <p:attrNameLst>
                                          <p:attrName>style.visibility</p:attrName>
                                        </p:attrNameLst>
                                      </p:cBhvr>
                                      <p:to>
                                        <p:strVal val="visible"/>
                                      </p:to>
                                    </p:set>
                                    <p:anim calcmode="lin" valueType="num">
                                      <p:cBhvr additive="base">
                                        <p:cTn id="7" dur="1000" fill="hold"/>
                                        <p:tgtEl>
                                          <p:spTgt spid="2">
                                            <p:graphicEl>
                                              <a:dgm id="{872106CB-01EB-41AA-A1DC-7778EF2B5FAC}"/>
                                            </p:graphicEl>
                                          </p:spTgt>
                                        </p:tgtEl>
                                        <p:attrNameLst>
                                          <p:attrName>ppt_x</p:attrName>
                                        </p:attrNameLst>
                                      </p:cBhvr>
                                      <p:tavLst>
                                        <p:tav tm="0">
                                          <p:val>
                                            <p:strVal val="#ppt_x"/>
                                          </p:val>
                                        </p:tav>
                                        <p:tav tm="100000">
                                          <p:val>
                                            <p:strVal val="#ppt_x"/>
                                          </p:val>
                                        </p:tav>
                                      </p:tavLst>
                                    </p:anim>
                                    <p:anim calcmode="lin" valueType="num">
                                      <p:cBhvr additive="base">
                                        <p:cTn id="8" dur="1000" fill="hold"/>
                                        <p:tgtEl>
                                          <p:spTgt spid="2">
                                            <p:graphicEl>
                                              <a:dgm id="{872106CB-01EB-41AA-A1DC-7778EF2B5FAC}"/>
                                            </p:graphic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graphicEl>
                                              <a:dgm id="{E9611699-82ED-4702-9BB3-47F9ADBFBF5A}"/>
                                            </p:graphicEl>
                                          </p:spTgt>
                                        </p:tgtEl>
                                        <p:attrNameLst>
                                          <p:attrName>style.visibility</p:attrName>
                                        </p:attrNameLst>
                                      </p:cBhvr>
                                      <p:to>
                                        <p:strVal val="visible"/>
                                      </p:to>
                                    </p:set>
                                    <p:anim calcmode="lin" valueType="num">
                                      <p:cBhvr additive="base">
                                        <p:cTn id="11" dur="1000" fill="hold"/>
                                        <p:tgtEl>
                                          <p:spTgt spid="2">
                                            <p:graphicEl>
                                              <a:dgm id="{E9611699-82ED-4702-9BB3-47F9ADBFBF5A}"/>
                                            </p:graphic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graphicEl>
                                              <a:dgm id="{E9611699-82ED-4702-9BB3-47F9ADBFBF5A}"/>
                                            </p:graphic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
                                            <p:graphicEl>
                                              <a:dgm id="{08717790-05F2-4343-B742-16C50ABB2609}"/>
                                            </p:graphicEl>
                                          </p:spTgt>
                                        </p:tgtEl>
                                        <p:attrNameLst>
                                          <p:attrName>style.visibility</p:attrName>
                                        </p:attrNameLst>
                                      </p:cBhvr>
                                      <p:to>
                                        <p:strVal val="visible"/>
                                      </p:to>
                                    </p:set>
                                    <p:anim calcmode="lin" valueType="num">
                                      <p:cBhvr additive="base">
                                        <p:cTn id="15" dur="1000" fill="hold"/>
                                        <p:tgtEl>
                                          <p:spTgt spid="2">
                                            <p:graphicEl>
                                              <a:dgm id="{08717790-05F2-4343-B742-16C50ABB2609}"/>
                                            </p:graphic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
                                            <p:graphicEl>
                                              <a:dgm id="{08717790-05F2-4343-B742-16C50ABB2609}"/>
                                            </p:graphic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
                                            <p:graphicEl>
                                              <a:dgm id="{E1BE5547-5047-49E3-BC39-466913EDBC54}"/>
                                            </p:graphicEl>
                                          </p:spTgt>
                                        </p:tgtEl>
                                        <p:attrNameLst>
                                          <p:attrName>style.visibility</p:attrName>
                                        </p:attrNameLst>
                                      </p:cBhvr>
                                      <p:to>
                                        <p:strVal val="visible"/>
                                      </p:to>
                                    </p:set>
                                    <p:anim calcmode="lin" valueType="num">
                                      <p:cBhvr additive="base">
                                        <p:cTn id="19" dur="1000" fill="hold"/>
                                        <p:tgtEl>
                                          <p:spTgt spid="2">
                                            <p:graphicEl>
                                              <a:dgm id="{E1BE5547-5047-49E3-BC39-466913EDBC54}"/>
                                            </p:graphic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
                                            <p:graphicEl>
                                              <a:dgm id="{E1BE5547-5047-49E3-BC39-466913EDBC54}"/>
                                            </p:graphic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2">
                                            <p:graphicEl>
                                              <a:dgm id="{E828C899-5C63-4948-890D-B1B34089F53E}"/>
                                            </p:graphicEl>
                                          </p:spTgt>
                                        </p:tgtEl>
                                        <p:attrNameLst>
                                          <p:attrName>style.visibility</p:attrName>
                                        </p:attrNameLst>
                                      </p:cBhvr>
                                      <p:to>
                                        <p:strVal val="visible"/>
                                      </p:to>
                                    </p:set>
                                    <p:anim calcmode="lin" valueType="num">
                                      <p:cBhvr additive="base">
                                        <p:cTn id="23" dur="1000" fill="hold"/>
                                        <p:tgtEl>
                                          <p:spTgt spid="2">
                                            <p:graphicEl>
                                              <a:dgm id="{E828C899-5C63-4948-890D-B1B34089F53E}"/>
                                            </p:graphic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
                                            <p:graphicEl>
                                              <a:dgm id="{E828C899-5C63-4948-890D-B1B34089F53E}"/>
                                            </p:graphicEl>
                                          </p:spTgt>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2">
                                            <p:graphicEl>
                                              <a:dgm id="{EFB59045-FAB6-451B-B921-4A9B7D7B03B3}"/>
                                            </p:graphicEl>
                                          </p:spTgt>
                                        </p:tgtEl>
                                        <p:attrNameLst>
                                          <p:attrName>style.visibility</p:attrName>
                                        </p:attrNameLst>
                                      </p:cBhvr>
                                      <p:to>
                                        <p:strVal val="visible"/>
                                      </p:to>
                                    </p:set>
                                    <p:anim calcmode="lin" valueType="num">
                                      <p:cBhvr additive="base">
                                        <p:cTn id="27" dur="1000" fill="hold"/>
                                        <p:tgtEl>
                                          <p:spTgt spid="2">
                                            <p:graphicEl>
                                              <a:dgm id="{EFB59045-FAB6-451B-B921-4A9B7D7B03B3}"/>
                                            </p:graphicEl>
                                          </p:spTgt>
                                        </p:tgtEl>
                                        <p:attrNameLst>
                                          <p:attrName>ppt_x</p:attrName>
                                        </p:attrNameLst>
                                      </p:cBhvr>
                                      <p:tavLst>
                                        <p:tav tm="0">
                                          <p:val>
                                            <p:strVal val="#ppt_x"/>
                                          </p:val>
                                        </p:tav>
                                        <p:tav tm="100000">
                                          <p:val>
                                            <p:strVal val="#ppt_x"/>
                                          </p:val>
                                        </p:tav>
                                      </p:tavLst>
                                    </p:anim>
                                    <p:anim calcmode="lin" valueType="num">
                                      <p:cBhvr additive="base">
                                        <p:cTn id="28" dur="1000" fill="hold"/>
                                        <p:tgtEl>
                                          <p:spTgt spid="2">
                                            <p:graphicEl>
                                              <a:dgm id="{EFB59045-FAB6-451B-B921-4A9B7D7B03B3}"/>
                                            </p:graphicEl>
                                          </p:spTgt>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
                                            <p:graphicEl>
                                              <a:dgm id="{2ADB411F-09ED-4BF6-9382-3130A4668AE2}"/>
                                            </p:graphicEl>
                                          </p:spTgt>
                                        </p:tgtEl>
                                        <p:attrNameLst>
                                          <p:attrName>style.visibility</p:attrName>
                                        </p:attrNameLst>
                                      </p:cBhvr>
                                      <p:to>
                                        <p:strVal val="visible"/>
                                      </p:to>
                                    </p:set>
                                    <p:anim calcmode="lin" valueType="num">
                                      <p:cBhvr additive="base">
                                        <p:cTn id="31" dur="1000" fill="hold"/>
                                        <p:tgtEl>
                                          <p:spTgt spid="2">
                                            <p:graphicEl>
                                              <a:dgm id="{2ADB411F-09ED-4BF6-9382-3130A4668AE2}"/>
                                            </p:graphic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
                                            <p:graphicEl>
                                              <a:dgm id="{2ADB411F-09ED-4BF6-9382-3130A4668AE2}"/>
                                            </p:graphicEl>
                                          </p:spTgt>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2">
                                            <p:graphicEl>
                                              <a:dgm id="{DF2DADCF-C93D-495A-8E68-D531DB17B5B8}"/>
                                            </p:graphicEl>
                                          </p:spTgt>
                                        </p:tgtEl>
                                        <p:attrNameLst>
                                          <p:attrName>style.visibility</p:attrName>
                                        </p:attrNameLst>
                                      </p:cBhvr>
                                      <p:to>
                                        <p:strVal val="visible"/>
                                      </p:to>
                                    </p:set>
                                    <p:anim calcmode="lin" valueType="num">
                                      <p:cBhvr additive="base">
                                        <p:cTn id="35" dur="1000" fill="hold"/>
                                        <p:tgtEl>
                                          <p:spTgt spid="2">
                                            <p:graphicEl>
                                              <a:dgm id="{DF2DADCF-C93D-495A-8E68-D531DB17B5B8}"/>
                                            </p:graphicEl>
                                          </p:spTgt>
                                        </p:tgtEl>
                                        <p:attrNameLst>
                                          <p:attrName>ppt_x</p:attrName>
                                        </p:attrNameLst>
                                      </p:cBhvr>
                                      <p:tavLst>
                                        <p:tav tm="0">
                                          <p:val>
                                            <p:strVal val="#ppt_x"/>
                                          </p:val>
                                        </p:tav>
                                        <p:tav tm="100000">
                                          <p:val>
                                            <p:strVal val="#ppt_x"/>
                                          </p:val>
                                        </p:tav>
                                      </p:tavLst>
                                    </p:anim>
                                    <p:anim calcmode="lin" valueType="num">
                                      <p:cBhvr additive="base">
                                        <p:cTn id="36" dur="1000" fill="hold"/>
                                        <p:tgtEl>
                                          <p:spTgt spid="2">
                                            <p:graphicEl>
                                              <a:dgm id="{DF2DADCF-C93D-495A-8E68-D531DB17B5B8}"/>
                                            </p:graphicEl>
                                          </p:spTgt>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
                                            <p:graphicEl>
                                              <a:dgm id="{521D4E83-2762-460A-AEC5-C662E0F0275B}"/>
                                            </p:graphicEl>
                                          </p:spTgt>
                                        </p:tgtEl>
                                        <p:attrNameLst>
                                          <p:attrName>style.visibility</p:attrName>
                                        </p:attrNameLst>
                                      </p:cBhvr>
                                      <p:to>
                                        <p:strVal val="visible"/>
                                      </p:to>
                                    </p:set>
                                    <p:anim calcmode="lin" valueType="num">
                                      <p:cBhvr additive="base">
                                        <p:cTn id="39" dur="1000" fill="hold"/>
                                        <p:tgtEl>
                                          <p:spTgt spid="2">
                                            <p:graphicEl>
                                              <a:dgm id="{521D4E83-2762-460A-AEC5-C662E0F0275B}"/>
                                            </p:graphicEl>
                                          </p:spTgt>
                                        </p:tgtEl>
                                        <p:attrNameLst>
                                          <p:attrName>ppt_x</p:attrName>
                                        </p:attrNameLst>
                                      </p:cBhvr>
                                      <p:tavLst>
                                        <p:tav tm="0">
                                          <p:val>
                                            <p:strVal val="#ppt_x"/>
                                          </p:val>
                                        </p:tav>
                                        <p:tav tm="100000">
                                          <p:val>
                                            <p:strVal val="#ppt_x"/>
                                          </p:val>
                                        </p:tav>
                                      </p:tavLst>
                                    </p:anim>
                                    <p:anim calcmode="lin" valueType="num">
                                      <p:cBhvr additive="base">
                                        <p:cTn id="40" dur="1000" fill="hold"/>
                                        <p:tgtEl>
                                          <p:spTgt spid="2">
                                            <p:graphicEl>
                                              <a:dgm id="{521D4E83-2762-460A-AEC5-C662E0F0275B}"/>
                                            </p:graphicEl>
                                          </p:spTgt>
                                        </p:tgtEl>
                                        <p:attrNameLst>
                                          <p:attrName>ppt_y</p:attrName>
                                        </p:attrNameLst>
                                      </p:cBhvr>
                                      <p:tavLst>
                                        <p:tav tm="0">
                                          <p:val>
                                            <p:strVal val="0-#ppt_h/2"/>
                                          </p:val>
                                        </p:tav>
                                        <p:tav tm="100000">
                                          <p:val>
                                            <p:strVal val="#ppt_y"/>
                                          </p:val>
                                        </p:tav>
                                      </p:tavLst>
                                    </p:anim>
                                  </p:childTnLst>
                                </p:cTn>
                              </p:par>
                            </p:childTnLst>
                          </p:cTn>
                        </p:par>
                        <p:par>
                          <p:cTn id="41" fill="hold">
                            <p:stCondLst>
                              <p:cond delay="1000"/>
                            </p:stCondLst>
                            <p:childTnLst>
                              <p:par>
                                <p:cTn id="42" presetID="19" presetClass="emph" presetSubtype="0" fill="hold" grpId="1" nodeType="afterEffect">
                                  <p:stCondLst>
                                    <p:cond delay="0"/>
                                  </p:stCondLst>
                                  <p:childTnLst>
                                    <p:animClr clrSpc="rgb" dir="cw">
                                      <p:cBhvr override="childStyle">
                                        <p:cTn id="43" dur="500" fill="hold"/>
                                        <p:tgtEl>
                                          <p:spTgt spid="2">
                                            <p:graphicEl>
                                              <a:dgm id="{2ADB411F-09ED-4BF6-9382-3130A4668AE2}"/>
                                            </p:graphicEl>
                                          </p:spTgt>
                                        </p:tgtEl>
                                        <p:attrNameLst>
                                          <p:attrName>style.color</p:attrName>
                                        </p:attrNameLst>
                                      </p:cBhvr>
                                      <p:to>
                                        <a:srgbClr val="FFC000"/>
                                      </p:to>
                                    </p:animClr>
                                    <p:animClr clrSpc="rgb" dir="cw">
                                      <p:cBhvr>
                                        <p:cTn id="44" dur="500" fill="hold"/>
                                        <p:tgtEl>
                                          <p:spTgt spid="2">
                                            <p:graphicEl>
                                              <a:dgm id="{2ADB411F-09ED-4BF6-9382-3130A4668AE2}"/>
                                            </p:graphicEl>
                                          </p:spTgt>
                                        </p:tgtEl>
                                        <p:attrNameLst>
                                          <p:attrName>fillcolor</p:attrName>
                                        </p:attrNameLst>
                                      </p:cBhvr>
                                      <p:to>
                                        <a:srgbClr val="FFC000"/>
                                      </p:to>
                                    </p:animClr>
                                    <p:set>
                                      <p:cBhvr>
                                        <p:cTn id="45" dur="500" fill="hold"/>
                                        <p:tgtEl>
                                          <p:spTgt spid="2">
                                            <p:graphicEl>
                                              <a:dgm id="{2ADB411F-09ED-4BF6-9382-3130A4668AE2}"/>
                                            </p:graphicEl>
                                          </p:spTgt>
                                        </p:tgtEl>
                                        <p:attrNameLst>
                                          <p:attrName>fill.type</p:attrName>
                                        </p:attrNameLst>
                                      </p:cBhvr>
                                      <p:to>
                                        <p:strVal val="solid"/>
                                      </p:to>
                                    </p:set>
                                    <p:set>
                                      <p:cBhvr>
                                        <p:cTn id="46" dur="500" fill="hold"/>
                                        <p:tgtEl>
                                          <p:spTgt spid="2">
                                            <p:graphicEl>
                                              <a:dgm id="{2ADB411F-09ED-4BF6-9382-3130A4668AE2}"/>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p:bldSub>
      </p:bldGraphic>
      <p:bldGraphic spid="2" grpId="1" uiExpand="1">
        <p:bldSub>
          <a:bldDgm/>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10058400" cy="754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477563"/>
      </p:ext>
    </p:extLst>
  </p:cSld>
  <p:clrMapOvr>
    <a:masterClrMapping/>
  </p:clrMapOvr>
  <p:transition xmlns:p14="http://schemas.microsoft.com/office/powerpoint/2010/main">
    <p:push dir="u"/>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16146" y="3768656"/>
            <a:ext cx="9804797" cy="1470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717" tIns="35717" rIns="35717" bIns="35717" numCol="1" anchor="b" anchorCtr="0" compatLnSpc="1">
            <a:prstTxWarp prst="textNoShape">
              <a:avLst/>
            </a:prstTxWarp>
          </a:bodyPr>
          <a:lstStyle>
            <a:lvl1pPr algn="ctr" rtl="0" eaLnBrk="0" fontAlgn="base" hangingPunct="0">
              <a:spcBef>
                <a:spcPct val="0"/>
              </a:spcBef>
              <a:spcAft>
                <a:spcPct val="0"/>
              </a:spcAft>
              <a:defRPr sz="8400">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Heiti TC Light" charset="0"/>
                <a:cs typeface="Heiti TC Light" charset="0"/>
                <a:sym typeface="Gill Sans" charset="0"/>
              </a:defRPr>
            </a:lvl2pPr>
            <a:lvl3pPr algn="ctr" rtl="0" eaLnBrk="0" fontAlgn="base" hangingPunct="0">
              <a:spcBef>
                <a:spcPct val="0"/>
              </a:spcBef>
              <a:spcAft>
                <a:spcPct val="0"/>
              </a:spcAft>
              <a:defRPr sz="8400">
                <a:solidFill>
                  <a:schemeClr val="tx1"/>
                </a:solidFill>
                <a:latin typeface="Gill Sans" charset="0"/>
                <a:ea typeface="Heiti TC Light" charset="0"/>
                <a:cs typeface="Heiti TC Light" charset="0"/>
                <a:sym typeface="Gill Sans" charset="0"/>
              </a:defRPr>
            </a:lvl3pPr>
            <a:lvl4pPr algn="ctr" rtl="0" eaLnBrk="0" fontAlgn="base" hangingPunct="0">
              <a:spcBef>
                <a:spcPct val="0"/>
              </a:spcBef>
              <a:spcAft>
                <a:spcPct val="0"/>
              </a:spcAft>
              <a:defRPr sz="8400">
                <a:solidFill>
                  <a:schemeClr val="tx1"/>
                </a:solidFill>
                <a:latin typeface="Gill Sans" charset="0"/>
                <a:ea typeface="Heiti TC Light" charset="0"/>
                <a:cs typeface="Heiti TC Light" charset="0"/>
                <a:sym typeface="Gill Sans" charset="0"/>
              </a:defRPr>
            </a:lvl4pPr>
            <a:lvl5pPr algn="ctr" rtl="0" eaLnBrk="0" fontAlgn="base" hangingPunct="0">
              <a:spcBef>
                <a:spcPct val="0"/>
              </a:spcBef>
              <a:spcAft>
                <a:spcPct val="0"/>
              </a:spcAft>
              <a:defRPr sz="8400">
                <a:solidFill>
                  <a:schemeClr val="tx1"/>
                </a:solidFill>
                <a:latin typeface="Gill Sans" charset="0"/>
                <a:ea typeface="Heiti TC Light" charset="0"/>
                <a:cs typeface="Heiti TC Light" charset="0"/>
                <a:sym typeface="Gill Sans" charset="0"/>
              </a:defRPr>
            </a:lvl5pPr>
            <a:lvl6pPr marL="457200" algn="ctr" rtl="0" fontAlgn="base">
              <a:spcBef>
                <a:spcPct val="0"/>
              </a:spcBef>
              <a:spcAft>
                <a:spcPct val="0"/>
              </a:spcAft>
              <a:defRPr sz="8400">
                <a:solidFill>
                  <a:schemeClr val="tx1"/>
                </a:solidFill>
                <a:latin typeface="Gill Sans" charset="0"/>
                <a:ea typeface="Heiti TC Light" charset="0"/>
                <a:cs typeface="Heiti TC Light" charset="0"/>
                <a:sym typeface="Gill Sans" charset="0"/>
              </a:defRPr>
            </a:lvl6pPr>
            <a:lvl7pPr marL="914400" algn="ctr" rtl="0" fontAlgn="base">
              <a:spcBef>
                <a:spcPct val="0"/>
              </a:spcBef>
              <a:spcAft>
                <a:spcPct val="0"/>
              </a:spcAft>
              <a:defRPr sz="8400">
                <a:solidFill>
                  <a:schemeClr val="tx1"/>
                </a:solidFill>
                <a:latin typeface="Gill Sans" charset="0"/>
                <a:ea typeface="Heiti TC Light" charset="0"/>
                <a:cs typeface="Heiti TC Light" charset="0"/>
                <a:sym typeface="Gill Sans" charset="0"/>
              </a:defRPr>
            </a:lvl7pPr>
            <a:lvl8pPr marL="1371600" algn="ctr" rtl="0" fontAlgn="base">
              <a:spcBef>
                <a:spcPct val="0"/>
              </a:spcBef>
              <a:spcAft>
                <a:spcPct val="0"/>
              </a:spcAft>
              <a:defRPr sz="8400">
                <a:solidFill>
                  <a:schemeClr val="tx1"/>
                </a:solidFill>
                <a:latin typeface="Gill Sans" charset="0"/>
                <a:ea typeface="Heiti TC Light" charset="0"/>
                <a:cs typeface="Heiti TC Light" charset="0"/>
                <a:sym typeface="Gill Sans" charset="0"/>
              </a:defRPr>
            </a:lvl8pPr>
            <a:lvl9pPr marL="1828800" algn="ctr" rtl="0" fontAlgn="base">
              <a:spcBef>
                <a:spcPct val="0"/>
              </a:spcBef>
              <a:spcAft>
                <a:spcPct val="0"/>
              </a:spcAft>
              <a:defRPr sz="8400">
                <a:solidFill>
                  <a:schemeClr val="tx1"/>
                </a:solidFill>
                <a:latin typeface="Gill Sans" charset="0"/>
                <a:ea typeface="Heiti TC Light" charset="0"/>
                <a:cs typeface="Heiti TC Light" charset="0"/>
                <a:sym typeface="Gill Sans" charset="0"/>
              </a:defRPr>
            </a:lvl9pPr>
          </a:lstStyle>
          <a:p>
            <a:pPr eaLnBrk="1" hangingPunct="1"/>
            <a:r>
              <a:rPr lang="en-US" dirty="0" smtClean="0"/>
              <a:t/>
            </a:r>
            <a:br>
              <a:rPr lang="en-US" dirty="0" smtClean="0"/>
            </a:br>
            <a:r>
              <a:rPr lang="en-US" sz="20200" dirty="0">
                <a:solidFill>
                  <a:srgbClr val="61B6CD"/>
                </a:solidFill>
                <a:latin typeface="Bauhaus 93" pitchFamily="82" charset="0"/>
              </a:rPr>
              <a:t>Numbers</a:t>
            </a:r>
          </a:p>
        </p:txBody>
      </p:sp>
      <p:sp>
        <p:nvSpPr>
          <p:cNvPr id="15362" name="Title 1"/>
          <p:cNvSpPr>
            <a:spLocks noGrp="1"/>
          </p:cNvSpPr>
          <p:nvPr>
            <p:ph type="ctrTitle"/>
          </p:nvPr>
        </p:nvSpPr>
        <p:spPr/>
        <p:txBody>
          <a:bodyPr>
            <a:normAutofit fontScale="90000"/>
          </a:bodyPr>
          <a:lstStyle/>
          <a:p>
            <a:pPr eaLnBrk="1" hangingPunct="1"/>
            <a:r>
              <a:rPr lang="en-US" dirty="0" smtClean="0"/>
              <a:t/>
            </a:r>
            <a:br>
              <a:rPr lang="en-US" dirty="0" smtClean="0"/>
            </a:br>
            <a:r>
              <a:rPr lang="en-US" sz="14000" dirty="0">
                <a:solidFill>
                  <a:schemeClr val="accent1">
                    <a:lumMod val="50000"/>
                  </a:schemeClr>
                </a:solidFill>
                <a:latin typeface="Bauhaus 93" pitchFamily="82" charset="0"/>
              </a:rPr>
              <a:t>Numbers</a:t>
            </a:r>
          </a:p>
        </p:txBody>
      </p:sp>
    </p:spTree>
    <p:extLst>
      <p:ext uri="{BB962C8B-B14F-4D97-AF65-F5344CB8AC3E}">
        <p14:creationId xmlns:p14="http://schemas.microsoft.com/office/powerpoint/2010/main" val="265501233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1000"/>
                                        <p:tgtEl>
                                          <p:spTgt spid="15362"/>
                                        </p:tgtEl>
                                      </p:cBhvr>
                                    </p:animEffect>
                                    <p:anim calcmode="lin" valueType="num">
                                      <p:cBhvr>
                                        <p:cTn id="8" dur="1000" fill="hold"/>
                                        <p:tgtEl>
                                          <p:spTgt spid="15362"/>
                                        </p:tgtEl>
                                        <p:attrNameLst>
                                          <p:attrName>ppt_x</p:attrName>
                                        </p:attrNameLst>
                                      </p:cBhvr>
                                      <p:tavLst>
                                        <p:tav tm="0">
                                          <p:val>
                                            <p:strVal val="#ppt_x"/>
                                          </p:val>
                                        </p:tav>
                                        <p:tav tm="100000">
                                          <p:val>
                                            <p:strVal val="#ppt_x"/>
                                          </p:val>
                                        </p:tav>
                                      </p:tavLst>
                                    </p:anim>
                                    <p:anim calcmode="lin" valueType="num">
                                      <p:cBhvr>
                                        <p:cTn id="9" dur="1000" fill="hold"/>
                                        <p:tgtEl>
                                          <p:spTgt spid="1536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2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750"/>
                                        <p:tgtEl>
                                          <p:spTgt spid="4"/>
                                        </p:tgtEl>
                                      </p:cBhvr>
                                    </p:animEffect>
                                    <p:anim calcmode="lin" valueType="num">
                                      <p:cBhvr>
                                        <p:cTn id="13" dur="750" fill="hold"/>
                                        <p:tgtEl>
                                          <p:spTgt spid="4"/>
                                        </p:tgtEl>
                                        <p:attrNameLst>
                                          <p:attrName>ppt_x</p:attrName>
                                        </p:attrNameLst>
                                      </p:cBhvr>
                                      <p:tavLst>
                                        <p:tav tm="0">
                                          <p:val>
                                            <p:strVal val="#ppt_x"/>
                                          </p:val>
                                        </p:tav>
                                        <p:tav tm="100000">
                                          <p:val>
                                            <p:strVal val="#ppt_x"/>
                                          </p:val>
                                        </p:tav>
                                      </p:tavLst>
                                    </p:anim>
                                    <p:anim calcmode="lin" valueType="num">
                                      <p:cBhvr>
                                        <p:cTn id="14"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36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Box 1"/>
          <p:cNvSpPr txBox="1">
            <a:spLocks noChangeArrowheads="1"/>
          </p:cNvSpPr>
          <p:nvPr/>
        </p:nvSpPr>
        <p:spPr bwMode="auto">
          <a:xfrm>
            <a:off x="304800" y="1905000"/>
            <a:ext cx="24384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5400" dirty="0">
                <a:solidFill>
                  <a:schemeClr val="bg1"/>
                </a:solidFill>
              </a:rPr>
              <a:t>truly mean</a:t>
            </a:r>
          </a:p>
        </p:txBody>
      </p:sp>
      <p:pic>
        <p:nvPicPr>
          <p:cNvPr id="32770" name="Picture 2" descr="Cash Money wallpape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57375" y="-1101772"/>
            <a:ext cx="12965906" cy="8626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461840"/>
      </p:ext>
    </p:extLst>
  </p:cSld>
  <p:clrMapOvr>
    <a:masterClrMapping/>
  </p:clrMapOvr>
  <mc:AlternateContent xmlns:mc="http://schemas.openxmlformats.org/markup-compatibility/2006" xmlns:p14="http://schemas.microsoft.com/office/powerpoint/2010/main">
    <mc:Choice Requires="p14">
      <p:transition spd="slow" p14:dur="1500">
        <p14:vortex dir="r"/>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893094" y="986065"/>
            <a:ext cx="9056861" cy="5625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433215" y="1821656"/>
            <a:ext cx="10403086" cy="1285875"/>
          </a:xfrm>
        </p:spPr>
        <p:txBody>
          <a:bodyPr>
            <a:noAutofit/>
          </a:bodyPr>
          <a:lstStyle/>
          <a:p>
            <a:pPr marL="0" indent="0">
              <a:buNone/>
            </a:pPr>
            <a:r>
              <a:rPr lang="en-US" sz="5400" dirty="0" smtClean="0">
                <a:solidFill>
                  <a:schemeClr val="accent5">
                    <a:lumMod val="25000"/>
                  </a:schemeClr>
                </a:solidFill>
                <a:latin typeface="Bauhaus 93" pitchFamily="82" charset="0"/>
              </a:rPr>
              <a:t>               Annual Cost:</a:t>
            </a:r>
          </a:p>
          <a:p>
            <a:pPr marL="0" indent="0">
              <a:buNone/>
            </a:pPr>
            <a:r>
              <a:rPr lang="en-US" sz="5400" b="1" dirty="0">
                <a:solidFill>
                  <a:schemeClr val="accent5">
                    <a:lumMod val="25000"/>
                  </a:schemeClr>
                </a:solidFill>
                <a:latin typeface="Bauhaus 93" pitchFamily="82" charset="0"/>
              </a:rPr>
              <a:t> </a:t>
            </a:r>
            <a:r>
              <a:rPr lang="en-US" sz="5400" b="1" dirty="0" smtClean="0">
                <a:solidFill>
                  <a:schemeClr val="accent5">
                    <a:lumMod val="25000"/>
                  </a:schemeClr>
                </a:solidFill>
                <a:latin typeface="Bauhaus 93" pitchFamily="82" charset="0"/>
              </a:rPr>
              <a:t>                </a:t>
            </a:r>
            <a:r>
              <a:rPr lang="en-US" sz="11500" b="1" dirty="0" smtClean="0">
                <a:solidFill>
                  <a:srgbClr val="A9D53B"/>
                </a:solidFill>
                <a:latin typeface="Arial Rounded MT Bold" pitchFamily="34" charset="0"/>
              </a:rPr>
              <a:t>328,000</a:t>
            </a:r>
            <a:endParaRPr lang="en-US" sz="11500" dirty="0">
              <a:solidFill>
                <a:srgbClr val="A9D53B"/>
              </a:solidFill>
              <a:latin typeface="Arial Rounded MT Bold" pitchFamily="34" charset="0"/>
            </a:endParaRPr>
          </a:p>
          <a:p>
            <a:pPr marL="0" indent="0"/>
            <a:endParaRPr lang="en-US" sz="2400" dirty="0" smtClean="0">
              <a:latin typeface="Bauhaus 93" pitchFamily="82" charset="0"/>
            </a:endParaRPr>
          </a:p>
        </p:txBody>
      </p:sp>
    </p:spTree>
    <p:extLst>
      <p:ext uri="{BB962C8B-B14F-4D97-AF65-F5344CB8AC3E}">
        <p14:creationId xmlns:p14="http://schemas.microsoft.com/office/powerpoint/2010/main" val="74625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8435"/>
                                        </p:tgtEl>
                                        <p:attrNameLst>
                                          <p:attrName>style.visibility</p:attrName>
                                        </p:attrNameLst>
                                      </p:cBhvr>
                                      <p:to>
                                        <p:strVal val="visible"/>
                                      </p:to>
                                    </p:set>
                                    <p:anim calcmode="lin" valueType="num">
                                      <p:cBhvr additive="base">
                                        <p:cTn id="7" dur="750" fill="hold"/>
                                        <p:tgtEl>
                                          <p:spTgt spid="18435"/>
                                        </p:tgtEl>
                                        <p:attrNameLst>
                                          <p:attrName>ppt_x</p:attrName>
                                        </p:attrNameLst>
                                      </p:cBhvr>
                                      <p:tavLst>
                                        <p:tav tm="0">
                                          <p:val>
                                            <p:strVal val="1+#ppt_w/2"/>
                                          </p:val>
                                        </p:tav>
                                        <p:tav tm="100000">
                                          <p:val>
                                            <p:strVal val="#ppt_x"/>
                                          </p:val>
                                        </p:tav>
                                      </p:tavLst>
                                    </p:anim>
                                    <p:anim calcmode="lin" valueType="num">
                                      <p:cBhvr additive="base">
                                        <p:cTn id="8" dur="750" fill="hold"/>
                                        <p:tgtEl>
                                          <p:spTgt spid="18435"/>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34" presetClass="emph" presetSubtype="0" fill="hold" nodeType="after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3">
                                            <p:txEl>
                                              <p:pRg st="1" end="1"/>
                                            </p:txEl>
                                          </p:spTgt>
                                        </p:tgtEl>
                                        <p:attrNameLst>
                                          <p:attrName>ppt_x</p:attrName>
                                          <p:attrName>ppt_y</p:attrName>
                                        </p:attrNameLst>
                                      </p:cBhvr>
                                    </p:animMotion>
                                    <p:animRot by="1500000">
                                      <p:cBhvr>
                                        <p:cTn id="12" dur="125" fill="hold">
                                          <p:stCondLst>
                                            <p:cond delay="0"/>
                                          </p:stCondLst>
                                        </p:cTn>
                                        <p:tgtEl>
                                          <p:spTgt spid="3">
                                            <p:txEl>
                                              <p:pRg st="1" end="1"/>
                                            </p:txEl>
                                          </p:spTgt>
                                        </p:tgtEl>
                                        <p:attrNameLst>
                                          <p:attrName>r</p:attrName>
                                        </p:attrNameLst>
                                      </p:cBhvr>
                                    </p:animRot>
                                    <p:animRot by="-1500000">
                                      <p:cBhvr>
                                        <p:cTn id="13" dur="125" fill="hold">
                                          <p:stCondLst>
                                            <p:cond delay="125"/>
                                          </p:stCondLst>
                                        </p:cTn>
                                        <p:tgtEl>
                                          <p:spTgt spid="3">
                                            <p:txEl>
                                              <p:pRg st="1" end="1"/>
                                            </p:txEl>
                                          </p:spTgt>
                                        </p:tgtEl>
                                        <p:attrNameLst>
                                          <p:attrName>r</p:attrName>
                                        </p:attrNameLst>
                                      </p:cBhvr>
                                    </p:animRot>
                                    <p:animRot by="-1500000">
                                      <p:cBhvr>
                                        <p:cTn id="14" dur="125" fill="hold">
                                          <p:stCondLst>
                                            <p:cond delay="250"/>
                                          </p:stCondLst>
                                        </p:cTn>
                                        <p:tgtEl>
                                          <p:spTgt spid="3">
                                            <p:txEl>
                                              <p:pRg st="1" end="1"/>
                                            </p:txEl>
                                          </p:spTgt>
                                        </p:tgtEl>
                                        <p:attrNameLst>
                                          <p:attrName>r</p:attrName>
                                        </p:attrNameLst>
                                      </p:cBhvr>
                                    </p:animRot>
                                    <p:animRot by="1500000">
                                      <p:cBhvr>
                                        <p:cTn id="15"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noChangeArrowheads="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821906" y="482203"/>
            <a:ext cx="7768828" cy="776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Title 1"/>
          <p:cNvSpPr>
            <a:spLocks noGrp="1"/>
          </p:cNvSpPr>
          <p:nvPr>
            <p:ph type="title"/>
          </p:nvPr>
        </p:nvSpPr>
        <p:spPr>
          <a:xfrm>
            <a:off x="125015" y="1393031"/>
            <a:ext cx="7358063" cy="2321719"/>
          </a:xfrm>
        </p:spPr>
        <p:txBody>
          <a:bodyPr>
            <a:normAutofit fontScale="90000"/>
          </a:bodyPr>
          <a:lstStyle/>
          <a:p>
            <a:r>
              <a:rPr lang="en-US" sz="16800" dirty="0">
                <a:solidFill>
                  <a:srgbClr val="FFC000"/>
                </a:solidFill>
                <a:effectLst>
                  <a:outerShdw blurRad="38100" dist="38100" dir="2700000" algn="tl">
                    <a:srgbClr val="000000">
                      <a:alpha val="43137"/>
                    </a:srgbClr>
                  </a:outerShdw>
                </a:effectLst>
                <a:latin typeface="Bauhaus 93" pitchFamily="82" charset="0"/>
              </a:rPr>
              <a:t>R</a:t>
            </a:r>
            <a:r>
              <a:rPr lang="en-US" sz="11700" dirty="0">
                <a:solidFill>
                  <a:srgbClr val="FFC000"/>
                </a:solidFill>
                <a:effectLst>
                  <a:outerShdw blurRad="38100" dist="38100" dir="2700000" algn="tl">
                    <a:srgbClr val="000000">
                      <a:alpha val="43137"/>
                    </a:srgbClr>
                  </a:outerShdw>
                </a:effectLst>
                <a:latin typeface="Bauhaus 93" pitchFamily="82" charset="0"/>
              </a:rPr>
              <a:t>evenue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69807461"/>
              </p:ext>
            </p:extLst>
          </p:nvPr>
        </p:nvGraphicFramePr>
        <p:xfrm>
          <a:off x="125016" y="3524187"/>
          <a:ext cx="8763000" cy="1280636"/>
        </p:xfrm>
        <a:graphic>
          <a:graphicData uri="http://schemas.openxmlformats.org/drawingml/2006/table">
            <a:tbl>
              <a:tblPr firstRow="1" bandRow="1">
                <a:tableStyleId>{5C22544A-7EE6-4342-B048-85BDC9FD1C3A}</a:tableStyleId>
              </a:tblPr>
              <a:tblGrid>
                <a:gridCol w="1752600"/>
                <a:gridCol w="1752600"/>
                <a:gridCol w="1752600"/>
                <a:gridCol w="1752600"/>
                <a:gridCol w="1752600"/>
              </a:tblGrid>
              <a:tr h="562928">
                <a:tc>
                  <a:txBody>
                    <a:bodyPr/>
                    <a:lstStyle/>
                    <a:p>
                      <a:r>
                        <a:rPr lang="en-US" sz="3100" dirty="0" smtClean="0">
                          <a:solidFill>
                            <a:schemeClr val="bg1"/>
                          </a:solidFill>
                          <a:latin typeface="Bauhaus 93" pitchFamily="82" charset="0"/>
                        </a:rPr>
                        <a:t>Year</a:t>
                      </a:r>
                      <a:r>
                        <a:rPr lang="en-US" sz="3100" baseline="0" dirty="0" smtClean="0">
                          <a:solidFill>
                            <a:schemeClr val="bg1"/>
                          </a:solidFill>
                          <a:latin typeface="Bauhaus 93" pitchFamily="82" charset="0"/>
                        </a:rPr>
                        <a:t> 1</a:t>
                      </a:r>
                      <a:endParaRPr lang="en-US" sz="3100" dirty="0">
                        <a:solidFill>
                          <a:schemeClr val="bg1"/>
                        </a:solidFill>
                        <a:latin typeface="Bauhaus 93" pitchFamily="82" charset="0"/>
                      </a:endParaRPr>
                    </a:p>
                  </a:txBody>
                  <a:tcPr>
                    <a:solidFill>
                      <a:srgbClr val="7A9B31">
                        <a:alpha val="91000"/>
                      </a:srgbClr>
                    </a:solidFill>
                  </a:tcPr>
                </a:tc>
                <a:tc>
                  <a:txBody>
                    <a:bodyPr/>
                    <a:lstStyle/>
                    <a:p>
                      <a:r>
                        <a:rPr lang="en-US" sz="3100" dirty="0" smtClean="0">
                          <a:solidFill>
                            <a:schemeClr val="bg1"/>
                          </a:solidFill>
                          <a:latin typeface="Bauhaus 93" pitchFamily="82" charset="0"/>
                        </a:rPr>
                        <a:t>Year 2</a:t>
                      </a:r>
                      <a:endParaRPr lang="en-US" sz="3100" dirty="0">
                        <a:solidFill>
                          <a:schemeClr val="bg1"/>
                        </a:solidFill>
                        <a:latin typeface="Bauhaus 93" pitchFamily="82" charset="0"/>
                      </a:endParaRPr>
                    </a:p>
                  </a:txBody>
                  <a:tcPr>
                    <a:solidFill>
                      <a:srgbClr val="7A9B31">
                        <a:alpha val="91000"/>
                      </a:srgbClr>
                    </a:solidFill>
                  </a:tcPr>
                </a:tc>
                <a:tc>
                  <a:txBody>
                    <a:bodyPr/>
                    <a:lstStyle/>
                    <a:p>
                      <a:r>
                        <a:rPr lang="en-US" sz="3100" dirty="0" smtClean="0">
                          <a:solidFill>
                            <a:schemeClr val="bg1"/>
                          </a:solidFill>
                          <a:latin typeface="Bauhaus 93" pitchFamily="82" charset="0"/>
                        </a:rPr>
                        <a:t>Year 3</a:t>
                      </a:r>
                      <a:endParaRPr lang="en-US" sz="3100" dirty="0">
                        <a:solidFill>
                          <a:schemeClr val="bg1"/>
                        </a:solidFill>
                        <a:latin typeface="Bauhaus 93" pitchFamily="82" charset="0"/>
                      </a:endParaRPr>
                    </a:p>
                  </a:txBody>
                  <a:tcPr>
                    <a:solidFill>
                      <a:srgbClr val="7A9B31">
                        <a:alpha val="91000"/>
                      </a:srgbClr>
                    </a:solidFill>
                  </a:tcPr>
                </a:tc>
                <a:tc>
                  <a:txBody>
                    <a:bodyPr/>
                    <a:lstStyle/>
                    <a:p>
                      <a:r>
                        <a:rPr lang="en-US" sz="3100" dirty="0" smtClean="0">
                          <a:solidFill>
                            <a:schemeClr val="bg1"/>
                          </a:solidFill>
                          <a:latin typeface="Bauhaus 93" pitchFamily="82" charset="0"/>
                        </a:rPr>
                        <a:t>Year 4</a:t>
                      </a:r>
                      <a:endParaRPr lang="en-US" sz="3100" dirty="0">
                        <a:solidFill>
                          <a:schemeClr val="bg1"/>
                        </a:solidFill>
                        <a:latin typeface="Bauhaus 93" pitchFamily="82" charset="0"/>
                      </a:endParaRPr>
                    </a:p>
                  </a:txBody>
                  <a:tcPr>
                    <a:solidFill>
                      <a:srgbClr val="7A9B31">
                        <a:alpha val="91000"/>
                      </a:srgbClr>
                    </a:solidFill>
                  </a:tcPr>
                </a:tc>
                <a:tc>
                  <a:txBody>
                    <a:bodyPr/>
                    <a:lstStyle/>
                    <a:p>
                      <a:r>
                        <a:rPr lang="en-US" sz="3100" dirty="0" smtClean="0">
                          <a:solidFill>
                            <a:schemeClr val="bg1"/>
                          </a:solidFill>
                          <a:latin typeface="Bauhaus 93" pitchFamily="82" charset="0"/>
                        </a:rPr>
                        <a:t>Year 5</a:t>
                      </a:r>
                      <a:endParaRPr lang="en-US" sz="3100" dirty="0">
                        <a:solidFill>
                          <a:schemeClr val="bg1"/>
                        </a:solidFill>
                        <a:latin typeface="Bauhaus 93" pitchFamily="82" charset="0"/>
                      </a:endParaRPr>
                    </a:p>
                  </a:txBody>
                  <a:tcPr>
                    <a:solidFill>
                      <a:srgbClr val="7A9B31">
                        <a:alpha val="91000"/>
                      </a:srgbClr>
                    </a:solidFill>
                  </a:tcPr>
                </a:tc>
              </a:tr>
              <a:tr h="716756">
                <a:tc>
                  <a:txBody>
                    <a:bodyPr/>
                    <a:lstStyle/>
                    <a:p>
                      <a:pPr algn="r" fontAlgn="b"/>
                      <a:r>
                        <a:rPr lang="en-US" sz="4600" b="0" i="0" u="none" strike="noStrike" dirty="0" smtClean="0">
                          <a:solidFill>
                            <a:srgbClr val="000000"/>
                          </a:solidFill>
                          <a:effectLst/>
                          <a:latin typeface="AngsanaUPC" pitchFamily="18" charset="-34"/>
                          <a:cs typeface="AngsanaUPC" pitchFamily="18" charset="-34"/>
                        </a:rPr>
                        <a:t>460,000</a:t>
                      </a:r>
                      <a:endParaRPr lang="en-US" sz="4600" b="0" i="0" u="none" strike="noStrike" dirty="0">
                        <a:solidFill>
                          <a:srgbClr val="000000"/>
                        </a:solidFill>
                        <a:effectLst/>
                        <a:latin typeface="AngsanaUPC" pitchFamily="18" charset="-34"/>
                        <a:cs typeface="AngsanaUPC" pitchFamily="18" charset="-34"/>
                      </a:endParaRPr>
                    </a:p>
                  </a:txBody>
                  <a:tcPr marL="9525" marR="9525" marT="9525" marB="0" anchor="b">
                    <a:solidFill>
                      <a:srgbClr val="A9D53B">
                        <a:alpha val="91000"/>
                      </a:srgbClr>
                    </a:solid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4600" b="0" i="0" u="none" strike="noStrike" dirty="0" smtClean="0">
                          <a:solidFill>
                            <a:srgbClr val="000000"/>
                          </a:solidFill>
                          <a:effectLst/>
                          <a:latin typeface="AngsanaUPC" pitchFamily="18" charset="-34"/>
                          <a:cs typeface="AngsanaUPC" pitchFamily="18" charset="-34"/>
                        </a:rPr>
                        <a:t>469,200</a:t>
                      </a:r>
                    </a:p>
                  </a:txBody>
                  <a:tcPr marL="9525" marR="9525" marT="9525" marB="0" anchor="b">
                    <a:solidFill>
                      <a:srgbClr val="A9D53B">
                        <a:alpha val="91000"/>
                      </a:srgbClr>
                    </a:solid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4600" b="0" i="0" u="none" strike="noStrike" dirty="0" smtClean="0">
                          <a:solidFill>
                            <a:srgbClr val="000000"/>
                          </a:solidFill>
                          <a:effectLst/>
                          <a:latin typeface="AngsanaUPC" pitchFamily="18" charset="-34"/>
                          <a:cs typeface="AngsanaUPC" pitchFamily="18" charset="-34"/>
                        </a:rPr>
                        <a:t>478,584</a:t>
                      </a:r>
                    </a:p>
                  </a:txBody>
                  <a:tcPr marL="9525" marR="9525" marT="9525" marB="0" anchor="b">
                    <a:solidFill>
                      <a:srgbClr val="A9D53B">
                        <a:alpha val="91000"/>
                      </a:srgbClr>
                    </a:solidFill>
                  </a:tcPr>
                </a:tc>
                <a:tc>
                  <a:txBody>
                    <a:bodyPr/>
                    <a:lstStyle/>
                    <a:p>
                      <a:pPr algn="r" fontAlgn="b"/>
                      <a:r>
                        <a:rPr lang="en-US" sz="4600" b="0" i="0" u="none" strike="noStrike" dirty="0" smtClean="0">
                          <a:solidFill>
                            <a:srgbClr val="000000"/>
                          </a:solidFill>
                          <a:effectLst/>
                          <a:latin typeface="AngsanaUPC" pitchFamily="18" charset="-34"/>
                          <a:cs typeface="AngsanaUPC" pitchFamily="18" charset="-34"/>
                        </a:rPr>
                        <a:t>507,150</a:t>
                      </a:r>
                      <a:endParaRPr lang="en-US" sz="4600" b="0" i="0" u="none" strike="noStrike" dirty="0">
                        <a:solidFill>
                          <a:srgbClr val="000000"/>
                        </a:solidFill>
                        <a:effectLst/>
                        <a:latin typeface="AngsanaUPC" pitchFamily="18" charset="-34"/>
                        <a:cs typeface="AngsanaUPC" pitchFamily="18" charset="-34"/>
                      </a:endParaRPr>
                    </a:p>
                  </a:txBody>
                  <a:tcPr marL="9525" marR="9525" marT="9525" marB="0" anchor="b">
                    <a:solidFill>
                      <a:srgbClr val="A9D53B">
                        <a:alpha val="91000"/>
                      </a:srgbClr>
                    </a:solid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4600" b="0" i="0" u="none" strike="noStrike" dirty="0" smtClean="0">
                          <a:solidFill>
                            <a:srgbClr val="000000"/>
                          </a:solidFill>
                          <a:effectLst/>
                          <a:latin typeface="AngsanaUPC" pitchFamily="18" charset="-34"/>
                          <a:cs typeface="AngsanaUPC" pitchFamily="18" charset="-34"/>
                        </a:rPr>
                        <a:t>507,150</a:t>
                      </a:r>
                    </a:p>
                  </a:txBody>
                  <a:tcPr marL="9525" marR="9525" marT="9525" marB="0" anchor="b">
                    <a:solidFill>
                      <a:srgbClr val="A9D53B">
                        <a:alpha val="91000"/>
                      </a:srgbClr>
                    </a:solidFill>
                  </a:tcPr>
                </a:tc>
              </a:tr>
            </a:tbl>
          </a:graphicData>
        </a:graphic>
      </p:graphicFrame>
    </p:spTree>
    <p:extLst>
      <p:ext uri="{BB962C8B-B14F-4D97-AF65-F5344CB8AC3E}">
        <p14:creationId xmlns:p14="http://schemas.microsoft.com/office/powerpoint/2010/main" val="196599577"/>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wipe(down)">
                                      <p:cBhvr>
                                        <p:cTn id="7" dur="725">
                                          <p:stCondLst>
                                            <p:cond delay="0"/>
                                          </p:stCondLst>
                                        </p:cTn>
                                        <p:tgtEl>
                                          <p:spTgt spid="20482"/>
                                        </p:tgtEl>
                                      </p:cBhvr>
                                    </p:animEffect>
                                    <p:anim calcmode="lin" valueType="num">
                                      <p:cBhvr>
                                        <p:cTn id="8" dur="2278" tmFilter="0,0; 0.14,0.36; 0.43,0.73; 0.71,0.91; 1.0,1.0">
                                          <p:stCondLst>
                                            <p:cond delay="0"/>
                                          </p:stCondLst>
                                        </p:cTn>
                                        <p:tgtEl>
                                          <p:spTgt spid="20482"/>
                                        </p:tgtEl>
                                        <p:attrNameLst>
                                          <p:attrName>ppt_x</p:attrName>
                                        </p:attrNameLst>
                                      </p:cBhvr>
                                      <p:tavLst>
                                        <p:tav tm="0">
                                          <p:val>
                                            <p:strVal val="#ppt_x-0.25"/>
                                          </p:val>
                                        </p:tav>
                                        <p:tav tm="100000">
                                          <p:val>
                                            <p:strVal val="#ppt_x"/>
                                          </p:val>
                                        </p:tav>
                                      </p:tavLst>
                                    </p:anim>
                                    <p:anim calcmode="lin" valueType="num">
                                      <p:cBhvr>
                                        <p:cTn id="9" dur="830" tmFilter="0.0,0.0; 0.25,0.07; 0.50,0.2; 0.75,0.467; 1.0,1.0">
                                          <p:stCondLst>
                                            <p:cond delay="0"/>
                                          </p:stCondLst>
                                        </p:cTn>
                                        <p:tgtEl>
                                          <p:spTgt spid="20482"/>
                                        </p:tgtEl>
                                        <p:attrNameLst>
                                          <p:attrName>ppt_y</p:attrName>
                                        </p:attrNameLst>
                                      </p:cBhvr>
                                      <p:tavLst>
                                        <p:tav tm="0" fmla="#ppt_y-sin(pi*$)/3">
                                          <p:val>
                                            <p:fltVal val="0.5"/>
                                          </p:val>
                                        </p:tav>
                                        <p:tav tm="100000">
                                          <p:val>
                                            <p:fltVal val="1"/>
                                          </p:val>
                                        </p:tav>
                                      </p:tavLst>
                                    </p:anim>
                                    <p:anim calcmode="lin" valueType="num">
                                      <p:cBhvr>
                                        <p:cTn id="10" dur="830" tmFilter="0, 0; 0.125,0.2665; 0.25,0.4; 0.375,0.465; 0.5,0.5;  0.625,0.535; 0.75,0.6; 0.875,0.7335; 1,1">
                                          <p:stCondLst>
                                            <p:cond delay="830"/>
                                          </p:stCondLst>
                                        </p:cTn>
                                        <p:tgtEl>
                                          <p:spTgt spid="20482"/>
                                        </p:tgtEl>
                                        <p:attrNameLst>
                                          <p:attrName>ppt_y</p:attrName>
                                        </p:attrNameLst>
                                      </p:cBhvr>
                                      <p:tavLst>
                                        <p:tav tm="0" fmla="#ppt_y-sin(pi*$)/9">
                                          <p:val>
                                            <p:fltVal val="0"/>
                                          </p:val>
                                        </p:tav>
                                        <p:tav tm="100000">
                                          <p:val>
                                            <p:fltVal val="1"/>
                                          </p:val>
                                        </p:tav>
                                      </p:tavLst>
                                    </p:anim>
                                    <p:anim calcmode="lin" valueType="num">
                                      <p:cBhvr>
                                        <p:cTn id="11" dur="415" tmFilter="0, 0; 0.125,0.2665; 0.25,0.4; 0.375,0.465; 0.5,0.5;  0.625,0.535; 0.75,0.6; 0.875,0.7335; 1,1">
                                          <p:stCondLst>
                                            <p:cond delay="1655"/>
                                          </p:stCondLst>
                                        </p:cTn>
                                        <p:tgtEl>
                                          <p:spTgt spid="20482"/>
                                        </p:tgtEl>
                                        <p:attrNameLst>
                                          <p:attrName>ppt_y</p:attrName>
                                        </p:attrNameLst>
                                      </p:cBhvr>
                                      <p:tavLst>
                                        <p:tav tm="0" fmla="#ppt_y-sin(pi*$)/27">
                                          <p:val>
                                            <p:fltVal val="0"/>
                                          </p:val>
                                        </p:tav>
                                        <p:tav tm="100000">
                                          <p:val>
                                            <p:fltVal val="1"/>
                                          </p:val>
                                        </p:tav>
                                      </p:tavLst>
                                    </p:anim>
                                    <p:anim calcmode="lin" valueType="num">
                                      <p:cBhvr>
                                        <p:cTn id="12" dur="205" tmFilter="0, 0; 0.125,0.2665; 0.25,0.4; 0.375,0.465; 0.5,0.5;  0.625,0.535; 0.75,0.6; 0.875,0.7335; 1,1">
                                          <p:stCondLst>
                                            <p:cond delay="2070"/>
                                          </p:stCondLst>
                                        </p:cTn>
                                        <p:tgtEl>
                                          <p:spTgt spid="20482"/>
                                        </p:tgtEl>
                                        <p:attrNameLst>
                                          <p:attrName>ppt_y</p:attrName>
                                        </p:attrNameLst>
                                      </p:cBhvr>
                                      <p:tavLst>
                                        <p:tav tm="0" fmla="#ppt_y-sin(pi*$)/81">
                                          <p:val>
                                            <p:fltVal val="0"/>
                                          </p:val>
                                        </p:tav>
                                        <p:tav tm="100000">
                                          <p:val>
                                            <p:fltVal val="1"/>
                                          </p:val>
                                        </p:tav>
                                      </p:tavLst>
                                    </p:anim>
                                    <p:animScale>
                                      <p:cBhvr>
                                        <p:cTn id="13" dur="33">
                                          <p:stCondLst>
                                            <p:cond delay="812"/>
                                          </p:stCondLst>
                                        </p:cTn>
                                        <p:tgtEl>
                                          <p:spTgt spid="20482"/>
                                        </p:tgtEl>
                                      </p:cBhvr>
                                      <p:to x="100000" y="60000"/>
                                    </p:animScale>
                                    <p:animScale>
                                      <p:cBhvr>
                                        <p:cTn id="14" dur="207" decel="50000">
                                          <p:stCondLst>
                                            <p:cond delay="845"/>
                                          </p:stCondLst>
                                        </p:cTn>
                                        <p:tgtEl>
                                          <p:spTgt spid="20482"/>
                                        </p:tgtEl>
                                      </p:cBhvr>
                                      <p:to x="100000" y="100000"/>
                                    </p:animScale>
                                    <p:animScale>
                                      <p:cBhvr>
                                        <p:cTn id="15" dur="33">
                                          <p:stCondLst>
                                            <p:cond delay="1640"/>
                                          </p:stCondLst>
                                        </p:cTn>
                                        <p:tgtEl>
                                          <p:spTgt spid="20482"/>
                                        </p:tgtEl>
                                      </p:cBhvr>
                                      <p:to x="100000" y="80000"/>
                                    </p:animScale>
                                    <p:animScale>
                                      <p:cBhvr>
                                        <p:cTn id="16" dur="207" decel="50000">
                                          <p:stCondLst>
                                            <p:cond delay="1673"/>
                                          </p:stCondLst>
                                        </p:cTn>
                                        <p:tgtEl>
                                          <p:spTgt spid="20482"/>
                                        </p:tgtEl>
                                      </p:cBhvr>
                                      <p:to x="100000" y="100000"/>
                                    </p:animScale>
                                    <p:animScale>
                                      <p:cBhvr>
                                        <p:cTn id="17" dur="33">
                                          <p:stCondLst>
                                            <p:cond delay="2052"/>
                                          </p:stCondLst>
                                        </p:cTn>
                                        <p:tgtEl>
                                          <p:spTgt spid="20482"/>
                                        </p:tgtEl>
                                      </p:cBhvr>
                                      <p:to x="100000" y="90000"/>
                                    </p:animScale>
                                    <p:animScale>
                                      <p:cBhvr>
                                        <p:cTn id="18" dur="207" decel="50000">
                                          <p:stCondLst>
                                            <p:cond delay="2085"/>
                                          </p:stCondLst>
                                        </p:cTn>
                                        <p:tgtEl>
                                          <p:spTgt spid="20482"/>
                                        </p:tgtEl>
                                      </p:cBhvr>
                                      <p:to x="100000" y="100000"/>
                                    </p:animScale>
                                    <p:animScale>
                                      <p:cBhvr>
                                        <p:cTn id="19" dur="33">
                                          <p:stCondLst>
                                            <p:cond delay="2260"/>
                                          </p:stCondLst>
                                        </p:cTn>
                                        <p:tgtEl>
                                          <p:spTgt spid="20482"/>
                                        </p:tgtEl>
                                      </p:cBhvr>
                                      <p:to x="100000" y="95000"/>
                                    </p:animScale>
                                    <p:animScale>
                                      <p:cBhvr>
                                        <p:cTn id="20" dur="207" decel="50000">
                                          <p:stCondLst>
                                            <p:cond delay="2293"/>
                                          </p:stCondLst>
                                        </p:cTn>
                                        <p:tgtEl>
                                          <p:spTgt spid="2048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21" presetID="42" presetClass="entr" presetSubtype="0" fill="hold" grpId="0" nodeType="withEffect">
                                  <p:stCondLst>
                                    <p:cond delay="900"/>
                                  </p:stCondLst>
                                  <p:childTnLst>
                                    <p:set>
                                      <p:cBhvr>
                                        <p:cTn id="22" dur="1" fill="hold">
                                          <p:stCondLst>
                                            <p:cond delay="0"/>
                                          </p:stCondLst>
                                        </p:cTn>
                                        <p:tgtEl>
                                          <p:spTgt spid="20483"/>
                                        </p:tgtEl>
                                        <p:attrNameLst>
                                          <p:attrName>style.visibility</p:attrName>
                                        </p:attrNameLst>
                                      </p:cBhvr>
                                      <p:to>
                                        <p:strVal val="visible"/>
                                      </p:to>
                                    </p:set>
                                    <p:animEffect transition="in" filter="fade">
                                      <p:cBhvr>
                                        <p:cTn id="23" dur="1250"/>
                                        <p:tgtEl>
                                          <p:spTgt spid="20483"/>
                                        </p:tgtEl>
                                      </p:cBhvr>
                                    </p:animEffect>
                                    <p:anim calcmode="lin" valueType="num">
                                      <p:cBhvr>
                                        <p:cTn id="24" dur="1250" fill="hold"/>
                                        <p:tgtEl>
                                          <p:spTgt spid="20483"/>
                                        </p:tgtEl>
                                        <p:attrNameLst>
                                          <p:attrName>ppt_x</p:attrName>
                                        </p:attrNameLst>
                                      </p:cBhvr>
                                      <p:tavLst>
                                        <p:tav tm="0">
                                          <p:val>
                                            <p:strVal val="#ppt_x"/>
                                          </p:val>
                                        </p:tav>
                                        <p:tav tm="100000">
                                          <p:val>
                                            <p:strVal val="#ppt_x"/>
                                          </p:val>
                                        </p:tav>
                                      </p:tavLst>
                                    </p:anim>
                                    <p:anim calcmode="lin" valueType="num">
                                      <p:cBhvr>
                                        <p:cTn id="25" dur="1250" fill="hold"/>
                                        <p:tgtEl>
                                          <p:spTgt spid="20483"/>
                                        </p:tgtEl>
                                        <p:attrNameLst>
                                          <p:attrName>ppt_y</p:attrName>
                                        </p:attrNameLst>
                                      </p:cBhvr>
                                      <p:tavLst>
                                        <p:tav tm="0">
                                          <p:val>
                                            <p:strVal val="#ppt_y+.1"/>
                                          </p:val>
                                        </p:tav>
                                        <p:tav tm="100000">
                                          <p:val>
                                            <p:strVal val="#ppt_y"/>
                                          </p:val>
                                        </p:tav>
                                      </p:tavLst>
                                    </p:anim>
                                  </p:childTnLst>
                                </p:cTn>
                              </p:par>
                              <p:par>
                                <p:cTn id="26" presetID="2" presetClass="entr" presetSubtype="8" fill="hold" nodeType="withEffect">
                                  <p:stCondLst>
                                    <p:cond delay="20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1000" fill="hold"/>
                                        <p:tgtEl>
                                          <p:spTgt spid="5"/>
                                        </p:tgtEl>
                                        <p:attrNameLst>
                                          <p:attrName>ppt_x</p:attrName>
                                        </p:attrNameLst>
                                      </p:cBhvr>
                                      <p:tavLst>
                                        <p:tav tm="0">
                                          <p:val>
                                            <p:strVal val="0-#ppt_w/2"/>
                                          </p:val>
                                        </p:tav>
                                        <p:tav tm="100000">
                                          <p:val>
                                            <p:strVal val="#ppt_x"/>
                                          </p:val>
                                        </p:tav>
                                      </p:tavLst>
                                    </p:anim>
                                    <p:anim calcmode="lin" valueType="num">
                                      <p:cBhvr additive="base">
                                        <p:cTn id="29"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9" y="-160734"/>
            <a:ext cx="3747525" cy="35897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31159" y="4393406"/>
            <a:ext cx="10894219" cy="19823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717" tIns="35717" rIns="35717" bIns="35717" numCol="1" anchor="t" anchorCtr="0" compatLnSpc="1">
            <a:prstTxWarp prst="textNoShape">
              <a:avLst/>
            </a:prstTxWarp>
          </a:bodyPr>
          <a:lstStyle>
            <a:lvl1pPr algn="l" rtl="0" eaLnBrk="0" fontAlgn="base" hangingPunct="0">
              <a:spcBef>
                <a:spcPct val="0"/>
              </a:spcBef>
              <a:spcAft>
                <a:spcPct val="0"/>
              </a:spcAft>
              <a:defRPr sz="4000" b="1" cap="all">
                <a:solidFill>
                  <a:schemeClr val="tx1"/>
                </a:solidFill>
                <a:latin typeface="+mj-lt"/>
                <a:ea typeface="+mj-ea"/>
                <a:cs typeface="+mj-cs"/>
                <a:sym typeface="Gill Sans" charset="0"/>
              </a:defRPr>
            </a:lvl1pPr>
            <a:lvl2pPr algn="ctr" rtl="0" eaLnBrk="0" fontAlgn="base" hangingPunct="0">
              <a:spcBef>
                <a:spcPct val="0"/>
              </a:spcBef>
              <a:spcAft>
                <a:spcPct val="0"/>
              </a:spcAft>
              <a:defRPr sz="8400">
                <a:solidFill>
                  <a:schemeClr val="tx1"/>
                </a:solidFill>
                <a:latin typeface="Gill Sans" charset="0"/>
                <a:ea typeface="Heiti TC Light" charset="0"/>
                <a:cs typeface="Heiti TC Light" charset="0"/>
                <a:sym typeface="Gill Sans" charset="0"/>
              </a:defRPr>
            </a:lvl2pPr>
            <a:lvl3pPr algn="ctr" rtl="0" eaLnBrk="0" fontAlgn="base" hangingPunct="0">
              <a:spcBef>
                <a:spcPct val="0"/>
              </a:spcBef>
              <a:spcAft>
                <a:spcPct val="0"/>
              </a:spcAft>
              <a:defRPr sz="8400">
                <a:solidFill>
                  <a:schemeClr val="tx1"/>
                </a:solidFill>
                <a:latin typeface="Gill Sans" charset="0"/>
                <a:ea typeface="Heiti TC Light" charset="0"/>
                <a:cs typeface="Heiti TC Light" charset="0"/>
                <a:sym typeface="Gill Sans" charset="0"/>
              </a:defRPr>
            </a:lvl3pPr>
            <a:lvl4pPr algn="ctr" rtl="0" eaLnBrk="0" fontAlgn="base" hangingPunct="0">
              <a:spcBef>
                <a:spcPct val="0"/>
              </a:spcBef>
              <a:spcAft>
                <a:spcPct val="0"/>
              </a:spcAft>
              <a:defRPr sz="8400">
                <a:solidFill>
                  <a:schemeClr val="tx1"/>
                </a:solidFill>
                <a:latin typeface="Gill Sans" charset="0"/>
                <a:ea typeface="Heiti TC Light" charset="0"/>
                <a:cs typeface="Heiti TC Light" charset="0"/>
                <a:sym typeface="Gill Sans" charset="0"/>
              </a:defRPr>
            </a:lvl4pPr>
            <a:lvl5pPr algn="ctr" rtl="0" eaLnBrk="0" fontAlgn="base" hangingPunct="0">
              <a:spcBef>
                <a:spcPct val="0"/>
              </a:spcBef>
              <a:spcAft>
                <a:spcPct val="0"/>
              </a:spcAft>
              <a:defRPr sz="8400">
                <a:solidFill>
                  <a:schemeClr val="tx1"/>
                </a:solidFill>
                <a:latin typeface="Gill Sans" charset="0"/>
                <a:ea typeface="Heiti TC Light" charset="0"/>
                <a:cs typeface="Heiti TC Light" charset="0"/>
                <a:sym typeface="Gill Sans" charset="0"/>
              </a:defRPr>
            </a:lvl5pPr>
            <a:lvl6pPr marL="457200" algn="ctr" rtl="0" fontAlgn="base">
              <a:spcBef>
                <a:spcPct val="0"/>
              </a:spcBef>
              <a:spcAft>
                <a:spcPct val="0"/>
              </a:spcAft>
              <a:defRPr sz="8400">
                <a:solidFill>
                  <a:schemeClr val="tx1"/>
                </a:solidFill>
                <a:latin typeface="Gill Sans" charset="0"/>
                <a:ea typeface="Heiti TC Light" charset="0"/>
                <a:cs typeface="Heiti TC Light" charset="0"/>
                <a:sym typeface="Gill Sans" charset="0"/>
              </a:defRPr>
            </a:lvl6pPr>
            <a:lvl7pPr marL="914400" algn="ctr" rtl="0" fontAlgn="base">
              <a:spcBef>
                <a:spcPct val="0"/>
              </a:spcBef>
              <a:spcAft>
                <a:spcPct val="0"/>
              </a:spcAft>
              <a:defRPr sz="8400">
                <a:solidFill>
                  <a:schemeClr val="tx1"/>
                </a:solidFill>
                <a:latin typeface="Gill Sans" charset="0"/>
                <a:ea typeface="Heiti TC Light" charset="0"/>
                <a:cs typeface="Heiti TC Light" charset="0"/>
                <a:sym typeface="Gill Sans" charset="0"/>
              </a:defRPr>
            </a:lvl7pPr>
            <a:lvl8pPr marL="1371600" algn="ctr" rtl="0" fontAlgn="base">
              <a:spcBef>
                <a:spcPct val="0"/>
              </a:spcBef>
              <a:spcAft>
                <a:spcPct val="0"/>
              </a:spcAft>
              <a:defRPr sz="8400">
                <a:solidFill>
                  <a:schemeClr val="tx1"/>
                </a:solidFill>
                <a:latin typeface="Gill Sans" charset="0"/>
                <a:ea typeface="Heiti TC Light" charset="0"/>
                <a:cs typeface="Heiti TC Light" charset="0"/>
                <a:sym typeface="Gill Sans" charset="0"/>
              </a:defRPr>
            </a:lvl8pPr>
            <a:lvl9pPr marL="1828800" algn="ctr" rtl="0" fontAlgn="base">
              <a:spcBef>
                <a:spcPct val="0"/>
              </a:spcBef>
              <a:spcAft>
                <a:spcPct val="0"/>
              </a:spcAft>
              <a:defRPr sz="8400">
                <a:solidFill>
                  <a:schemeClr val="tx1"/>
                </a:solidFill>
                <a:latin typeface="Gill Sans" charset="0"/>
                <a:ea typeface="Heiti TC Light" charset="0"/>
                <a:cs typeface="Heiti TC Light" charset="0"/>
                <a:sym typeface="Gill Sans" charset="0"/>
              </a:defRPr>
            </a:lvl9pPr>
          </a:lstStyle>
          <a:p>
            <a:pPr>
              <a:defRPr/>
            </a:pPr>
            <a:r>
              <a:rPr lang="en-US" sz="14000" dirty="0">
                <a:solidFill>
                  <a:srgbClr val="79C1D5"/>
                </a:solidFill>
                <a:latin typeface="Bauhaus 93" pitchFamily="82" charset="0"/>
              </a:rPr>
              <a:t>Net Income</a:t>
            </a:r>
          </a:p>
        </p:txBody>
      </p:sp>
      <p:sp>
        <p:nvSpPr>
          <p:cNvPr id="2" name="Title 1"/>
          <p:cNvSpPr>
            <a:spLocks noGrp="1"/>
          </p:cNvSpPr>
          <p:nvPr>
            <p:ph type="title"/>
          </p:nvPr>
        </p:nvSpPr>
        <p:spPr>
          <a:xfrm>
            <a:off x="0" y="4274939"/>
            <a:ext cx="7772400" cy="1362075"/>
          </a:xfrm>
        </p:spPr>
        <p:txBody>
          <a:bodyPr>
            <a:normAutofit fontScale="90000"/>
          </a:bodyPr>
          <a:lstStyle/>
          <a:p>
            <a:pPr>
              <a:defRPr/>
            </a:pPr>
            <a:r>
              <a:rPr lang="en-US" sz="9700" dirty="0">
                <a:solidFill>
                  <a:srgbClr val="034765"/>
                </a:solidFill>
                <a:latin typeface="Bauhaus 93" pitchFamily="82" charset="0"/>
              </a:rPr>
              <a:t>Net Income</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996175128"/>
              </p:ext>
            </p:extLst>
          </p:nvPr>
        </p:nvGraphicFramePr>
        <p:xfrm>
          <a:off x="178238" y="3368748"/>
          <a:ext cx="8991600" cy="1054175"/>
        </p:xfrm>
        <a:graphic>
          <a:graphicData uri="http://schemas.openxmlformats.org/drawingml/2006/table">
            <a:tbl>
              <a:tblPr firstRow="1" bandRow="1">
                <a:tableStyleId>{5C22544A-7EE6-4342-B048-85BDC9FD1C3A}</a:tableStyleId>
              </a:tblPr>
              <a:tblGrid>
                <a:gridCol w="1798320"/>
                <a:gridCol w="1798320"/>
                <a:gridCol w="1798320"/>
                <a:gridCol w="1798320"/>
                <a:gridCol w="1798320"/>
              </a:tblGrid>
              <a:tr h="605790">
                <a:tc>
                  <a:txBody>
                    <a:bodyPr/>
                    <a:lstStyle/>
                    <a:p>
                      <a:r>
                        <a:rPr lang="en-US" sz="3400" dirty="0" smtClean="0">
                          <a:latin typeface="Angsana New" pitchFamily="18" charset="-34"/>
                          <a:cs typeface="Angsana New" pitchFamily="18" charset="-34"/>
                        </a:rPr>
                        <a:t>Year 1</a:t>
                      </a:r>
                      <a:endParaRPr lang="en-US" sz="3400" dirty="0">
                        <a:latin typeface="Angsana New" pitchFamily="18" charset="-34"/>
                        <a:cs typeface="Angsana New" pitchFamily="18" charset="-34"/>
                      </a:endParaRPr>
                    </a:p>
                  </a:txBody>
                  <a:tcPr>
                    <a:solidFill>
                      <a:schemeClr val="accent5">
                        <a:lumMod val="50000"/>
                      </a:schemeClr>
                    </a:solidFill>
                  </a:tcPr>
                </a:tc>
                <a:tc>
                  <a:txBody>
                    <a:bodyPr/>
                    <a:lstStyle/>
                    <a:p>
                      <a:r>
                        <a:rPr lang="en-US" sz="3400" dirty="0" smtClean="0">
                          <a:latin typeface="Angsana New" pitchFamily="18" charset="-34"/>
                          <a:cs typeface="Angsana New" pitchFamily="18" charset="-34"/>
                        </a:rPr>
                        <a:t>Year 2</a:t>
                      </a:r>
                      <a:endParaRPr lang="en-US" sz="3400" dirty="0">
                        <a:latin typeface="Angsana New" pitchFamily="18" charset="-34"/>
                        <a:cs typeface="Angsana New" pitchFamily="18" charset="-34"/>
                      </a:endParaRPr>
                    </a:p>
                  </a:txBody>
                  <a:tcPr>
                    <a:solidFill>
                      <a:schemeClr val="accent5">
                        <a:lumMod val="50000"/>
                      </a:schemeClr>
                    </a:solidFill>
                  </a:tcPr>
                </a:tc>
                <a:tc>
                  <a:txBody>
                    <a:bodyPr/>
                    <a:lstStyle/>
                    <a:p>
                      <a:r>
                        <a:rPr lang="en-US" sz="3400" dirty="0" smtClean="0">
                          <a:latin typeface="Angsana New" pitchFamily="18" charset="-34"/>
                          <a:cs typeface="Angsana New" pitchFamily="18" charset="-34"/>
                        </a:rPr>
                        <a:t>Year</a:t>
                      </a:r>
                      <a:r>
                        <a:rPr lang="en-US" sz="3400" baseline="0" dirty="0" smtClean="0">
                          <a:latin typeface="Angsana New" pitchFamily="18" charset="-34"/>
                          <a:cs typeface="Angsana New" pitchFamily="18" charset="-34"/>
                        </a:rPr>
                        <a:t> 3</a:t>
                      </a:r>
                      <a:endParaRPr lang="en-US" sz="3400" dirty="0">
                        <a:latin typeface="Angsana New" pitchFamily="18" charset="-34"/>
                        <a:cs typeface="Angsana New" pitchFamily="18" charset="-34"/>
                      </a:endParaRPr>
                    </a:p>
                  </a:txBody>
                  <a:tcPr>
                    <a:solidFill>
                      <a:schemeClr val="accent5">
                        <a:lumMod val="50000"/>
                      </a:schemeClr>
                    </a:solidFill>
                  </a:tcPr>
                </a:tc>
                <a:tc>
                  <a:txBody>
                    <a:bodyPr/>
                    <a:lstStyle/>
                    <a:p>
                      <a:r>
                        <a:rPr lang="en-US" sz="3400" dirty="0" smtClean="0">
                          <a:latin typeface="Angsana New" pitchFamily="18" charset="-34"/>
                          <a:cs typeface="Angsana New" pitchFamily="18" charset="-34"/>
                        </a:rPr>
                        <a:t>Year 4</a:t>
                      </a:r>
                      <a:endParaRPr lang="en-US" sz="3400" dirty="0">
                        <a:latin typeface="Angsana New" pitchFamily="18" charset="-34"/>
                        <a:cs typeface="Angsana New" pitchFamily="18" charset="-34"/>
                      </a:endParaRPr>
                    </a:p>
                  </a:txBody>
                  <a:tcPr>
                    <a:solidFill>
                      <a:schemeClr val="accent5">
                        <a:lumMod val="50000"/>
                      </a:schemeClr>
                    </a:solidFill>
                  </a:tcPr>
                </a:tc>
                <a:tc>
                  <a:txBody>
                    <a:bodyPr/>
                    <a:lstStyle/>
                    <a:p>
                      <a:r>
                        <a:rPr lang="en-US" sz="3400" dirty="0" smtClean="0">
                          <a:latin typeface="Angsana New" pitchFamily="18" charset="-34"/>
                          <a:cs typeface="Angsana New" pitchFamily="18" charset="-34"/>
                        </a:rPr>
                        <a:t>Year 5</a:t>
                      </a:r>
                      <a:endParaRPr lang="en-US" sz="3400" dirty="0">
                        <a:latin typeface="Angsana New" pitchFamily="18" charset="-34"/>
                        <a:cs typeface="Angsana New" pitchFamily="18" charset="-34"/>
                      </a:endParaRPr>
                    </a:p>
                  </a:txBody>
                  <a:tcPr>
                    <a:solidFill>
                      <a:schemeClr val="accent5">
                        <a:lumMod val="50000"/>
                      </a:schemeClr>
                    </a:solidFill>
                  </a:tcPr>
                </a:tc>
              </a:tr>
              <a:tr h="444575">
                <a:tc>
                  <a:txBody>
                    <a:bodyPr/>
                    <a:lstStyle/>
                    <a:p>
                      <a:pPr algn="r" fontAlgn="b"/>
                      <a:r>
                        <a:rPr lang="en-US" sz="2400" b="0" i="0" u="none" strike="noStrike" dirty="0">
                          <a:solidFill>
                            <a:srgbClr val="000000"/>
                          </a:solidFill>
                          <a:effectLst/>
                          <a:latin typeface="Bodoni MT" pitchFamily="18" charset="0"/>
                        </a:rPr>
                        <a:t>132,000</a:t>
                      </a:r>
                    </a:p>
                  </a:txBody>
                  <a:tcPr marL="9525" marR="9525" marT="9525" marB="0" anchor="b"/>
                </a:tc>
                <a:tc>
                  <a:txBody>
                    <a:bodyPr/>
                    <a:lstStyle/>
                    <a:p>
                      <a:pPr algn="r" fontAlgn="b"/>
                      <a:r>
                        <a:rPr lang="en-US" sz="2400" b="0" i="0" u="none" strike="noStrike" dirty="0">
                          <a:solidFill>
                            <a:srgbClr val="000000"/>
                          </a:solidFill>
                          <a:effectLst/>
                          <a:latin typeface="Bodoni MT" pitchFamily="18" charset="0"/>
                        </a:rPr>
                        <a:t>141,200</a:t>
                      </a:r>
                    </a:p>
                  </a:txBody>
                  <a:tcPr marL="9525" marR="9525" marT="9525" marB="0" anchor="b"/>
                </a:tc>
                <a:tc>
                  <a:txBody>
                    <a:bodyPr/>
                    <a:lstStyle/>
                    <a:p>
                      <a:pPr algn="r" fontAlgn="b"/>
                      <a:r>
                        <a:rPr lang="en-US" sz="2400" b="0" i="0" u="none" strike="noStrike" dirty="0">
                          <a:solidFill>
                            <a:srgbClr val="000000"/>
                          </a:solidFill>
                          <a:effectLst/>
                          <a:latin typeface="Bodoni MT" pitchFamily="18" charset="0"/>
                        </a:rPr>
                        <a:t>150,584</a:t>
                      </a:r>
                    </a:p>
                  </a:txBody>
                  <a:tcPr marL="9525" marR="9525" marT="9525" marB="0" anchor="b"/>
                </a:tc>
                <a:tc>
                  <a:txBody>
                    <a:bodyPr/>
                    <a:lstStyle/>
                    <a:p>
                      <a:pPr algn="r" fontAlgn="b"/>
                      <a:r>
                        <a:rPr lang="en-US" sz="2400" b="0" i="0" u="none" strike="noStrike" dirty="0">
                          <a:solidFill>
                            <a:srgbClr val="000000"/>
                          </a:solidFill>
                          <a:effectLst/>
                          <a:latin typeface="Bodoni MT" pitchFamily="18" charset="0"/>
                        </a:rPr>
                        <a:t>179,150</a:t>
                      </a:r>
                    </a:p>
                  </a:txBody>
                  <a:tcPr marL="9525" marR="9525" marT="9525" marB="0" anchor="b"/>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sz="2400" b="0" i="0" u="none" strike="noStrike" dirty="0" smtClean="0">
                          <a:solidFill>
                            <a:srgbClr val="000000"/>
                          </a:solidFill>
                          <a:effectLst/>
                          <a:latin typeface="Bodoni MT" pitchFamily="18" charset="0"/>
                        </a:rPr>
                        <a:t>179,150</a:t>
                      </a:r>
                    </a:p>
                  </a:txBody>
                  <a:tcPr marL="9525" marR="9525" marT="9525" marB="0" anchor="b"/>
                </a:tc>
              </a:tr>
            </a:tbl>
          </a:graphicData>
        </a:graphic>
      </p:graphicFrame>
    </p:spTree>
    <p:extLst>
      <p:ext uri="{BB962C8B-B14F-4D97-AF65-F5344CB8AC3E}">
        <p14:creationId xmlns:p14="http://schemas.microsoft.com/office/powerpoint/2010/main" val="48104078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25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50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1000"/>
                                        <p:tgtEl>
                                          <p:spTgt spid="2050"/>
                                        </p:tgtEl>
                                      </p:cBhvr>
                                    </p:animEffect>
                                    <p:anim calcmode="lin" valueType="num">
                                      <p:cBhvr>
                                        <p:cTn id="21" dur="1000" fill="hold"/>
                                        <p:tgtEl>
                                          <p:spTgt spid="2050"/>
                                        </p:tgtEl>
                                        <p:attrNameLst>
                                          <p:attrName>ppt_x</p:attrName>
                                        </p:attrNameLst>
                                      </p:cBhvr>
                                      <p:tavLst>
                                        <p:tav tm="0">
                                          <p:val>
                                            <p:strVal val="#ppt_x"/>
                                          </p:val>
                                        </p:tav>
                                        <p:tav tm="100000">
                                          <p:val>
                                            <p:strVal val="#ppt_x"/>
                                          </p:val>
                                        </p:tav>
                                      </p:tavLst>
                                    </p:anim>
                                    <p:anim calcmode="lin" valueType="num">
                                      <p:cBhvr>
                                        <p:cTn id="2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02566" y="1"/>
            <a:ext cx="7772400" cy="667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2" name="Subtitle 2"/>
          <p:cNvSpPr>
            <a:spLocks noGrp="1"/>
          </p:cNvSpPr>
          <p:nvPr>
            <p:ph type="subTitle" idx="1"/>
          </p:nvPr>
        </p:nvSpPr>
        <p:spPr>
          <a:xfrm>
            <a:off x="1357313" y="3748882"/>
            <a:ext cx="6657975" cy="2928144"/>
          </a:xfrm>
        </p:spPr>
        <p:txBody>
          <a:bodyPr/>
          <a:lstStyle/>
          <a:p>
            <a:r>
              <a:rPr lang="en-US" sz="8900" dirty="0">
                <a:solidFill>
                  <a:srgbClr val="C00000"/>
                </a:solidFill>
                <a:effectLst>
                  <a:outerShdw blurRad="38100" dist="38100" dir="2700000" algn="tl">
                    <a:srgbClr val="000000">
                      <a:alpha val="43137"/>
                    </a:srgbClr>
                  </a:outerShdw>
                </a:effectLst>
                <a:latin typeface="Gloucester MT Extra Condensed" pitchFamily="18" charset="0"/>
                <a:cs typeface="Aharoni" pitchFamily="2" charset="-79"/>
              </a:rPr>
              <a:t>$521,230</a:t>
            </a:r>
            <a:r>
              <a:rPr lang="en-US" sz="4200" dirty="0">
                <a:solidFill>
                  <a:srgbClr val="C00000"/>
                </a:solidFill>
                <a:effectLst>
                  <a:outerShdw blurRad="38100" dist="38100" dir="2700000" algn="tl">
                    <a:srgbClr val="000000">
                      <a:alpha val="43137"/>
                    </a:srgbClr>
                  </a:outerShdw>
                </a:effectLst>
                <a:latin typeface="Gloucester MT Extra Condensed" pitchFamily="18" charset="0"/>
                <a:cs typeface="Aharoni" pitchFamily="2" charset="-79"/>
              </a:rPr>
              <a:t> </a:t>
            </a:r>
            <a:endParaRPr lang="en-US" sz="2000" dirty="0">
              <a:solidFill>
                <a:srgbClr val="C00000"/>
              </a:solidFill>
              <a:effectLst>
                <a:outerShdw blurRad="38100" dist="38100" dir="2700000" algn="tl">
                  <a:srgbClr val="000000">
                    <a:alpha val="43137"/>
                  </a:srgbClr>
                </a:outerShdw>
              </a:effectLst>
              <a:latin typeface="Gloucester MT Extra Condensed" pitchFamily="18" charset="0"/>
              <a:cs typeface="Aharoni" pitchFamily="2" charset="-79"/>
            </a:endParaRPr>
          </a:p>
        </p:txBody>
      </p:sp>
    </p:spTree>
    <p:extLst>
      <p:ext uri="{BB962C8B-B14F-4D97-AF65-F5344CB8AC3E}">
        <p14:creationId xmlns:p14="http://schemas.microsoft.com/office/powerpoint/2010/main" val="38612089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500" fill="hold"/>
                                        <p:tgtEl>
                                          <p:spTgt spid="22532">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i2.squidoocdn.com/resize/squidoo_images/250/draft_lens6049142module47636472photo_1248292578money-pig-blue.jpg"/>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16" y="144332"/>
            <a:ext cx="4179094" cy="57170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554016" y="4232672"/>
            <a:ext cx="5732859" cy="1362075"/>
          </a:xfrm>
        </p:spPr>
        <p:txBody>
          <a:bodyPr>
            <a:normAutofit fontScale="90000"/>
          </a:bodyPr>
          <a:lstStyle/>
          <a:p>
            <a:pPr>
              <a:defRPr/>
            </a:pPr>
            <a:r>
              <a:rPr lang="en-US" sz="14000" spc="422" dirty="0">
                <a:solidFill>
                  <a:srgbClr val="FFCD2D"/>
                </a:solidFill>
                <a:effectLst>
                  <a:outerShdw blurRad="38100" dist="38100" dir="2700000" algn="tl">
                    <a:srgbClr val="000000">
                      <a:alpha val="43137"/>
                    </a:srgbClr>
                  </a:outerShdw>
                </a:effectLst>
                <a:latin typeface="Aharoni" pitchFamily="2" charset="-79"/>
                <a:cs typeface="Aharoni" pitchFamily="2" charset="-79"/>
              </a:rPr>
              <a:t>ROE</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470600746"/>
              </p:ext>
            </p:extLst>
          </p:nvPr>
        </p:nvGraphicFramePr>
        <p:xfrm>
          <a:off x="2661411" y="2418228"/>
          <a:ext cx="6482955" cy="1773485"/>
        </p:xfrm>
        <a:graphic>
          <a:graphicData uri="http://schemas.openxmlformats.org/drawingml/2006/table">
            <a:tbl>
              <a:tblPr/>
              <a:tblGrid>
                <a:gridCol w="1296591"/>
                <a:gridCol w="1296591"/>
                <a:gridCol w="1296591"/>
                <a:gridCol w="1296591"/>
                <a:gridCol w="1296591"/>
              </a:tblGrid>
              <a:tr h="10107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FFFFFF"/>
                          </a:solidFill>
                          <a:effectLst/>
                          <a:latin typeface="Bauhaus 93" pitchFamily="82" charset="0"/>
                          <a:cs typeface="Arial" charset="0"/>
                        </a:rPr>
                        <a:t>Year 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alpha val="84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FFFFFF"/>
                          </a:solidFill>
                          <a:effectLst/>
                          <a:latin typeface="Bauhaus 93" pitchFamily="82" charset="0"/>
                          <a:cs typeface="Arial" charset="0"/>
                        </a:rPr>
                        <a:t>Year 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alpha val="84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FFFFFF"/>
                          </a:solidFill>
                          <a:effectLst/>
                          <a:latin typeface="Bauhaus 93" pitchFamily="82" charset="0"/>
                          <a:cs typeface="Arial" charset="0"/>
                        </a:rPr>
                        <a:t>Year 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alpha val="84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FFFFFF"/>
                          </a:solidFill>
                          <a:effectLst/>
                          <a:latin typeface="Bauhaus 93" pitchFamily="82" charset="0"/>
                          <a:cs typeface="Arial" charset="0"/>
                        </a:rPr>
                        <a:t>Year 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alpha val="84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smtClean="0">
                          <a:ln>
                            <a:noFill/>
                          </a:ln>
                          <a:solidFill>
                            <a:srgbClr val="FFFFFF"/>
                          </a:solidFill>
                          <a:effectLst/>
                          <a:latin typeface="Bauhaus 93" pitchFamily="82" charset="0"/>
                          <a:cs typeface="Arial" charset="0"/>
                        </a:rPr>
                        <a:t>Year 5</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300" b="1" i="0" u="none" strike="noStrike" cap="none" normalizeH="0" baseline="0" dirty="0" smtClean="0">
                        <a:ln>
                          <a:noFill/>
                        </a:ln>
                        <a:solidFill>
                          <a:srgbClr val="FFFFFF"/>
                        </a:solidFill>
                        <a:effectLst/>
                        <a:latin typeface="Bauhaus 93" pitchFamily="82"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C00000">
                        <a:alpha val="84000"/>
                      </a:srgbClr>
                    </a:solidFill>
                  </a:tcPr>
                </a:tc>
              </a:tr>
              <a:tr h="762713">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3100" b="0" i="0" u="none" strike="noStrike" cap="none" normalizeH="0" baseline="0" dirty="0" smtClean="0">
                          <a:ln>
                            <a:noFill/>
                          </a:ln>
                          <a:solidFill>
                            <a:srgbClr val="000000"/>
                          </a:solidFill>
                          <a:effectLst/>
                          <a:latin typeface="Bauhaus 93" pitchFamily="82" charset="0"/>
                          <a:cs typeface="Arial" charset="0"/>
                        </a:rPr>
                        <a:t>25%</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alpha val="67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3100" b="0" i="0" u="none" strike="noStrike" cap="none" normalizeH="0" baseline="0" dirty="0" smtClean="0">
                          <a:ln>
                            <a:noFill/>
                          </a:ln>
                          <a:solidFill>
                            <a:srgbClr val="000000"/>
                          </a:solidFill>
                          <a:effectLst/>
                          <a:latin typeface="Bauhaus 93" pitchFamily="82" charset="0"/>
                          <a:cs typeface="Arial" charset="0"/>
                        </a:rPr>
                        <a:t>27%</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alpha val="67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3100" b="0" i="0" u="none" strike="noStrike" cap="none" normalizeH="0" baseline="0" dirty="0" smtClean="0">
                          <a:ln>
                            <a:noFill/>
                          </a:ln>
                          <a:solidFill>
                            <a:srgbClr val="000000"/>
                          </a:solidFill>
                          <a:effectLst/>
                          <a:latin typeface="Bauhaus 93" pitchFamily="82" charset="0"/>
                          <a:cs typeface="Arial" charset="0"/>
                        </a:rPr>
                        <a:t>28%</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alpha val="67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3100" b="0" i="0" u="none" strike="noStrike" cap="none" normalizeH="0" baseline="0" dirty="0" smtClean="0">
                          <a:ln>
                            <a:noFill/>
                          </a:ln>
                          <a:solidFill>
                            <a:srgbClr val="000000"/>
                          </a:solidFill>
                          <a:effectLst/>
                          <a:latin typeface="Bauhaus 93" pitchFamily="82" charset="0"/>
                          <a:cs typeface="Arial" charset="0"/>
                        </a:rPr>
                        <a:t>34%</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alpha val="67000"/>
                      </a:schemeClr>
                    </a:solidFill>
                  </a:tcPr>
                </a:tc>
                <a:tc>
                  <a:txBody>
                    <a:body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sz="3100" b="0" i="0" u="none" strike="noStrike" cap="none" normalizeH="0" baseline="0" dirty="0" smtClean="0">
                          <a:ln>
                            <a:noFill/>
                          </a:ln>
                          <a:solidFill>
                            <a:srgbClr val="000000"/>
                          </a:solidFill>
                          <a:effectLst/>
                          <a:latin typeface="Bauhaus 93" pitchFamily="82" charset="0"/>
                          <a:cs typeface="Arial" charset="0"/>
                        </a:rPr>
                        <a:t>34%</a:t>
                      </a:r>
                    </a:p>
                  </a:txBody>
                  <a:tcPr marL="9525" marR="9525" marT="9525"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alpha val="67000"/>
                      </a:schemeClr>
                    </a:solidFill>
                  </a:tcPr>
                </a:tc>
              </a:tr>
            </a:tbl>
          </a:graphicData>
        </a:graphic>
      </p:graphicFrame>
    </p:spTree>
    <p:extLst>
      <p:ext uri="{BB962C8B-B14F-4D97-AF65-F5344CB8AC3E}">
        <p14:creationId xmlns:p14="http://schemas.microsoft.com/office/powerpoint/2010/main" val="39524631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by="(-#ppt_w*2)" calcmode="lin" valueType="num">
                                      <p:cBhvr rctx="PPT">
                                        <p:cTn id="11" dur="625" autoRev="1" fill="hold">
                                          <p:stCondLst>
                                            <p:cond delay="0"/>
                                          </p:stCondLst>
                                        </p:cTn>
                                        <p:tgtEl>
                                          <p:spTgt spid="2"/>
                                        </p:tgtEl>
                                        <p:attrNameLst>
                                          <p:attrName>ppt_w</p:attrName>
                                        </p:attrNameLst>
                                      </p:cBhvr>
                                    </p:anim>
                                    <p:anim by="(#ppt_w*0.50)" calcmode="lin" valueType="num">
                                      <p:cBhvr>
                                        <p:cTn id="12" dur="625" decel="50000" autoRev="1" fill="hold">
                                          <p:stCondLst>
                                            <p:cond delay="0"/>
                                          </p:stCondLst>
                                        </p:cTn>
                                        <p:tgtEl>
                                          <p:spTgt spid="2"/>
                                        </p:tgtEl>
                                        <p:attrNameLst>
                                          <p:attrName>ppt_x</p:attrName>
                                        </p:attrNameLst>
                                      </p:cBhvr>
                                    </p:anim>
                                    <p:anim from="(-#ppt_h/2)" to="(#ppt_y)" calcmode="lin" valueType="num">
                                      <p:cBhvr>
                                        <p:cTn id="13" dur="1250" fill="hold">
                                          <p:stCondLst>
                                            <p:cond delay="0"/>
                                          </p:stCondLst>
                                        </p:cTn>
                                        <p:tgtEl>
                                          <p:spTgt spid="2"/>
                                        </p:tgtEl>
                                        <p:attrNameLst>
                                          <p:attrName>ppt_y</p:attrName>
                                        </p:attrNameLst>
                                      </p:cBhvr>
                                    </p:anim>
                                    <p:animRot by="21600000">
                                      <p:cBhvr>
                                        <p:cTn id="14" dur="125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Content Placeholder 2"/>
          <p:cNvSpPr>
            <a:spLocks noGrp="1"/>
          </p:cNvSpPr>
          <p:nvPr>
            <p:ph idx="1"/>
          </p:nvPr>
        </p:nvSpPr>
        <p:spPr>
          <a:xfrm>
            <a:off x="0" y="3568272"/>
            <a:ext cx="9751219" cy="1782755"/>
          </a:xfrm>
          <a:solidFill>
            <a:srgbClr val="FFC000"/>
          </a:solidFill>
          <a:ln>
            <a:noFill/>
          </a:ln>
          <a:effectLst>
            <a:softEdge rad="0"/>
          </a:effectLst>
        </p:spPr>
        <p:txBody>
          <a:bodyPr>
            <a:normAutofit lnSpcReduction="10000"/>
          </a:bodyPr>
          <a:lstStyle/>
          <a:p>
            <a:pPr marL="0" indent="0" eaLnBrk="1" hangingPunct="1">
              <a:buNone/>
            </a:pPr>
            <a:r>
              <a:rPr lang="en-US" sz="5600" dirty="0">
                <a:latin typeface="Bodoni MT" pitchFamily="18" charset="0"/>
              </a:rPr>
              <a:t>3-year               $399,055.57 </a:t>
            </a:r>
            <a:endParaRPr lang="en-US" sz="5100" dirty="0">
              <a:latin typeface="Bodoni MT" pitchFamily="18" charset="0"/>
            </a:endParaRPr>
          </a:p>
          <a:p>
            <a:pPr marL="0" indent="0" eaLnBrk="1" hangingPunct="1">
              <a:buNone/>
            </a:pPr>
            <a:r>
              <a:rPr lang="en-US" sz="4600" dirty="0" smtClean="0">
                <a:latin typeface="Bodoni MT" pitchFamily="18" charset="0"/>
              </a:rPr>
              <a:t>    5-year            </a:t>
            </a:r>
            <a:r>
              <a:rPr lang="en-US" sz="4600" dirty="0">
                <a:latin typeface="Bodoni MT" pitchFamily="18" charset="0"/>
              </a:rPr>
              <a:t>$712,764.39 </a:t>
            </a:r>
            <a:endParaRPr lang="en-US" sz="4600" dirty="0">
              <a:solidFill>
                <a:srgbClr val="000000"/>
              </a:solidFill>
              <a:latin typeface="Bodoni MT" pitchFamily="18" charset="0"/>
            </a:endParaRPr>
          </a:p>
          <a:p>
            <a:pPr eaLnBrk="1" hangingPunct="1"/>
            <a:endParaRPr lang="en-US" sz="3400" dirty="0">
              <a:latin typeface="Agency FB" pitchFamily="34" charset="0"/>
            </a:endParaRPr>
          </a:p>
        </p:txBody>
      </p:sp>
      <p:pic>
        <p:nvPicPr>
          <p:cNvPr id="1028" name="Picture 4" descr="http://weblogs.wpix.com/news/local/morningnews/blogs/child%5B1%5D.jpg"/>
          <p:cNvPicPr>
            <a:picLocks noChangeAspect="1" noChangeArrowheads="1"/>
          </p:cNvPicPr>
          <p:nvPr/>
        </p:nvPicPr>
        <p:blipFill rotWithShape="1">
          <a:blip r:embed="rId3">
            <a:extLst>
              <a:ext uri="{28A0092B-C50C-407E-A947-70E740481C1C}">
                <a14:useLocalDpi xmlns:a14="http://schemas.microsoft.com/office/drawing/2010/main" val="0"/>
              </a:ext>
            </a:extLst>
          </a:blip>
          <a:srcRect l="17382" r="18158"/>
          <a:stretch/>
        </p:blipFill>
        <p:spPr bwMode="auto">
          <a:xfrm>
            <a:off x="3875484" y="-11401"/>
            <a:ext cx="3429000" cy="3529744"/>
          </a:xfrm>
          <a:prstGeom prst="rect">
            <a:avLst/>
          </a:prstGeom>
          <a:noFill/>
          <a:extLst>
            <a:ext uri="{909E8E84-426E-40dd-AFC4-6F175D3DCCD1}">
              <a14:hiddenFill xmlns:a14="http://schemas.microsoft.com/office/drawing/2010/main">
                <a:solidFill>
                  <a:srgbClr val="FFFFFF"/>
                </a:solidFill>
              </a14:hiddenFill>
            </a:ext>
          </a:extLst>
        </p:spPr>
      </p:pic>
      <p:sp>
        <p:nvSpPr>
          <p:cNvPr id="24579" name="Title 1"/>
          <p:cNvSpPr>
            <a:spLocks noGrp="1"/>
          </p:cNvSpPr>
          <p:nvPr>
            <p:ph type="title"/>
          </p:nvPr>
        </p:nvSpPr>
        <p:spPr>
          <a:xfrm>
            <a:off x="-625078" y="1714500"/>
            <a:ext cx="7358063" cy="2321719"/>
          </a:xfrm>
        </p:spPr>
        <p:txBody>
          <a:bodyPr>
            <a:normAutofit fontScale="90000"/>
          </a:bodyPr>
          <a:lstStyle/>
          <a:p>
            <a:pPr eaLnBrk="1" hangingPunct="1"/>
            <a:r>
              <a:rPr lang="en-US" sz="16800" dirty="0">
                <a:solidFill>
                  <a:srgbClr val="061A80"/>
                </a:solidFill>
                <a:latin typeface="Bauhaus 93" pitchFamily="82" charset="0"/>
              </a:rPr>
              <a:t>NPV</a:t>
            </a:r>
          </a:p>
        </p:txBody>
      </p:sp>
    </p:spTree>
    <p:extLst>
      <p:ext uri="{BB962C8B-B14F-4D97-AF65-F5344CB8AC3E}">
        <p14:creationId xmlns:p14="http://schemas.microsoft.com/office/powerpoint/2010/main" val="1600394086"/>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wipe(down)">
                                      <p:cBhvr>
                                        <p:cTn id="7" dur="580">
                                          <p:stCondLst>
                                            <p:cond delay="0"/>
                                          </p:stCondLst>
                                        </p:cTn>
                                        <p:tgtEl>
                                          <p:spTgt spid="24579"/>
                                        </p:tgtEl>
                                      </p:cBhvr>
                                    </p:animEffect>
                                    <p:anim calcmode="lin" valueType="num">
                                      <p:cBhvr>
                                        <p:cTn id="8" dur="1822" tmFilter="0,0; 0.14,0.36; 0.43,0.73; 0.71,0.91; 1.0,1.0">
                                          <p:stCondLst>
                                            <p:cond delay="0"/>
                                          </p:stCondLst>
                                        </p:cTn>
                                        <p:tgtEl>
                                          <p:spTgt spid="2457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57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57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57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579"/>
                                        </p:tgtEl>
                                        <p:attrNameLst>
                                          <p:attrName>ppt_y</p:attrName>
                                        </p:attrNameLst>
                                      </p:cBhvr>
                                      <p:tavLst>
                                        <p:tav tm="0" fmla="#ppt_y-sin(pi*$)/81">
                                          <p:val>
                                            <p:fltVal val="0"/>
                                          </p:val>
                                        </p:tav>
                                        <p:tav tm="100000">
                                          <p:val>
                                            <p:fltVal val="1"/>
                                          </p:val>
                                        </p:tav>
                                      </p:tavLst>
                                    </p:anim>
                                    <p:animScale>
                                      <p:cBhvr>
                                        <p:cTn id="13" dur="26">
                                          <p:stCondLst>
                                            <p:cond delay="650"/>
                                          </p:stCondLst>
                                        </p:cTn>
                                        <p:tgtEl>
                                          <p:spTgt spid="24579"/>
                                        </p:tgtEl>
                                      </p:cBhvr>
                                      <p:to x="100000" y="60000"/>
                                    </p:animScale>
                                    <p:animScale>
                                      <p:cBhvr>
                                        <p:cTn id="14" dur="166" decel="50000">
                                          <p:stCondLst>
                                            <p:cond delay="676"/>
                                          </p:stCondLst>
                                        </p:cTn>
                                        <p:tgtEl>
                                          <p:spTgt spid="24579"/>
                                        </p:tgtEl>
                                      </p:cBhvr>
                                      <p:to x="100000" y="100000"/>
                                    </p:animScale>
                                    <p:animScale>
                                      <p:cBhvr>
                                        <p:cTn id="15" dur="26">
                                          <p:stCondLst>
                                            <p:cond delay="1312"/>
                                          </p:stCondLst>
                                        </p:cTn>
                                        <p:tgtEl>
                                          <p:spTgt spid="24579"/>
                                        </p:tgtEl>
                                      </p:cBhvr>
                                      <p:to x="100000" y="80000"/>
                                    </p:animScale>
                                    <p:animScale>
                                      <p:cBhvr>
                                        <p:cTn id="16" dur="166" decel="50000">
                                          <p:stCondLst>
                                            <p:cond delay="1338"/>
                                          </p:stCondLst>
                                        </p:cTn>
                                        <p:tgtEl>
                                          <p:spTgt spid="24579"/>
                                        </p:tgtEl>
                                      </p:cBhvr>
                                      <p:to x="100000" y="100000"/>
                                    </p:animScale>
                                    <p:animScale>
                                      <p:cBhvr>
                                        <p:cTn id="17" dur="26">
                                          <p:stCondLst>
                                            <p:cond delay="1642"/>
                                          </p:stCondLst>
                                        </p:cTn>
                                        <p:tgtEl>
                                          <p:spTgt spid="24579"/>
                                        </p:tgtEl>
                                      </p:cBhvr>
                                      <p:to x="100000" y="90000"/>
                                    </p:animScale>
                                    <p:animScale>
                                      <p:cBhvr>
                                        <p:cTn id="18" dur="166" decel="50000">
                                          <p:stCondLst>
                                            <p:cond delay="1668"/>
                                          </p:stCondLst>
                                        </p:cTn>
                                        <p:tgtEl>
                                          <p:spTgt spid="24579"/>
                                        </p:tgtEl>
                                      </p:cBhvr>
                                      <p:to x="100000" y="100000"/>
                                    </p:animScale>
                                    <p:animScale>
                                      <p:cBhvr>
                                        <p:cTn id="19" dur="26">
                                          <p:stCondLst>
                                            <p:cond delay="1808"/>
                                          </p:stCondLst>
                                        </p:cTn>
                                        <p:tgtEl>
                                          <p:spTgt spid="24579"/>
                                        </p:tgtEl>
                                      </p:cBhvr>
                                      <p:to x="100000" y="95000"/>
                                    </p:animScale>
                                    <p:animScale>
                                      <p:cBhvr>
                                        <p:cTn id="20" dur="166" decel="50000">
                                          <p:stCondLst>
                                            <p:cond delay="1834"/>
                                          </p:stCondLst>
                                        </p:cTn>
                                        <p:tgtEl>
                                          <p:spTgt spid="24579"/>
                                        </p:tgtEl>
                                      </p:cBhvr>
                                      <p:to x="100000" y="100000"/>
                                    </p:animScale>
                                  </p:childTnLst>
                                </p:cTn>
                              </p:par>
                              <p:par>
                                <p:cTn id="21" presetID="2" presetClass="entr" presetSubtype="8" fill="hold" nodeType="withEffect">
                                  <p:stCondLst>
                                    <p:cond delay="250"/>
                                  </p:stCondLst>
                                  <p:childTnLst>
                                    <p:set>
                                      <p:cBhvr>
                                        <p:cTn id="22" dur="1" fill="hold">
                                          <p:stCondLst>
                                            <p:cond delay="0"/>
                                          </p:stCondLst>
                                        </p:cTn>
                                        <p:tgtEl>
                                          <p:spTgt spid="24580">
                                            <p:txEl>
                                              <p:pRg st="0" end="0"/>
                                            </p:txEl>
                                          </p:spTgt>
                                        </p:tgtEl>
                                        <p:attrNameLst>
                                          <p:attrName>style.visibility</p:attrName>
                                        </p:attrNameLst>
                                      </p:cBhvr>
                                      <p:to>
                                        <p:strVal val="visible"/>
                                      </p:to>
                                    </p:set>
                                    <p:anim calcmode="lin" valueType="num">
                                      <p:cBhvr additive="base">
                                        <p:cTn id="23" dur="5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4580">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500"/>
                                  </p:stCondLst>
                                  <p:childTnLst>
                                    <p:set>
                                      <p:cBhvr>
                                        <p:cTn id="26" dur="1" fill="hold">
                                          <p:stCondLst>
                                            <p:cond delay="0"/>
                                          </p:stCondLst>
                                        </p:cTn>
                                        <p:tgtEl>
                                          <p:spTgt spid="24580">
                                            <p:txEl>
                                              <p:pRg st="1" end="1"/>
                                            </p:txEl>
                                          </p:spTgt>
                                        </p:tgtEl>
                                        <p:attrNameLst>
                                          <p:attrName>style.visibility</p:attrName>
                                        </p:attrNameLst>
                                      </p:cBhvr>
                                      <p:to>
                                        <p:strVal val="visible"/>
                                      </p:to>
                                    </p:set>
                                    <p:anim calcmode="lin" valueType="num">
                                      <p:cBhvr additive="base">
                                        <p:cTn id="27" dur="500" fill="hold"/>
                                        <p:tgtEl>
                                          <p:spTgt spid="24580">
                                            <p:txEl>
                                              <p:pRg st="1" end="1"/>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4580">
                                            <p:txEl>
                                              <p:pRg st="1" end="1"/>
                                            </p:txEl>
                                          </p:spTgt>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1000"/>
                                  </p:stCondLst>
                                  <p:childTnLst>
                                    <p:set>
                                      <p:cBhvr>
                                        <p:cTn id="30" dur="1" fill="hold">
                                          <p:stCondLst>
                                            <p:cond delay="0"/>
                                          </p:stCondLst>
                                        </p:cTn>
                                        <p:tgtEl>
                                          <p:spTgt spid="1028"/>
                                        </p:tgtEl>
                                        <p:attrNameLst>
                                          <p:attrName>style.visibility</p:attrName>
                                        </p:attrNameLst>
                                      </p:cBhvr>
                                      <p:to>
                                        <p:strVal val="visible"/>
                                      </p:to>
                                    </p:set>
                                    <p:anim calcmode="lin" valueType="num">
                                      <p:cBhvr additive="base">
                                        <p:cTn id="31" dur="500" fill="hold"/>
                                        <p:tgtEl>
                                          <p:spTgt spid="1028"/>
                                        </p:tgtEl>
                                        <p:attrNameLst>
                                          <p:attrName>ppt_x</p:attrName>
                                        </p:attrNameLst>
                                      </p:cBhvr>
                                      <p:tavLst>
                                        <p:tav tm="0">
                                          <p:val>
                                            <p:strVal val="0-#ppt_w/2"/>
                                          </p:val>
                                        </p:tav>
                                        <p:tav tm="100000">
                                          <p:val>
                                            <p:strVal val="#ppt_x"/>
                                          </p:val>
                                        </p:tav>
                                      </p:tavLst>
                                    </p:anim>
                                    <p:anim calcmode="lin" valueType="num">
                                      <p:cBhvr additive="base">
                                        <p:cTn id="32"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karyrogney.com/wp-content/uploads/2009/12/hour_glass_and_money.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98" t="477" b="1"/>
          <a:stretch/>
        </p:blipFill>
        <p:spPr bwMode="auto">
          <a:xfrm>
            <a:off x="4381500" y="1371599"/>
            <a:ext cx="4767821" cy="5501221"/>
          </a:xfrm>
          <a:prstGeom prst="rect">
            <a:avLst/>
          </a:prstGeom>
          <a:noFill/>
          <a:extLst>
            <a:ext uri="{909E8E84-426E-40dd-AFC4-6F175D3DCCD1}">
              <a14:hiddenFill xmlns:a14="http://schemas.microsoft.com/office/drawing/2010/main">
                <a:solidFill>
                  <a:srgbClr val="FFFFFF"/>
                </a:solidFill>
              </a14:hiddenFill>
            </a:ext>
          </a:extLst>
        </p:spPr>
      </p:pic>
      <p:sp>
        <p:nvSpPr>
          <p:cNvPr id="25602" name="Title 1"/>
          <p:cNvSpPr>
            <a:spLocks noGrp="1"/>
          </p:cNvSpPr>
          <p:nvPr>
            <p:ph type="title"/>
          </p:nvPr>
        </p:nvSpPr>
        <p:spPr>
          <a:xfrm>
            <a:off x="2375297" y="428625"/>
            <a:ext cx="8229600" cy="1143000"/>
          </a:xfrm>
        </p:spPr>
        <p:txBody>
          <a:bodyPr>
            <a:normAutofit fontScale="90000"/>
          </a:bodyPr>
          <a:lstStyle/>
          <a:p>
            <a:pPr eaLnBrk="1" hangingPunct="1"/>
            <a:r>
              <a:rPr lang="en-US" sz="11700" dirty="0">
                <a:solidFill>
                  <a:srgbClr val="C00000"/>
                </a:solidFill>
                <a:latin typeface="Bauhaus 93" pitchFamily="82" charset="0"/>
              </a:rPr>
              <a:t>ROI</a:t>
            </a:r>
            <a:r>
              <a:rPr lang="en-US" sz="6000" dirty="0">
                <a:solidFill>
                  <a:srgbClr val="C00000"/>
                </a:solidFill>
                <a:latin typeface="Bauhaus 93" pitchFamily="82" charset="0"/>
              </a:rPr>
              <a:t> </a:t>
            </a:r>
            <a:r>
              <a:rPr lang="en-US" sz="2400" dirty="0">
                <a:solidFill>
                  <a:srgbClr val="C00000"/>
                </a:solidFill>
                <a:latin typeface="Bauhaus 93" pitchFamily="82" charset="0"/>
              </a:rPr>
              <a:t>(in present value)</a:t>
            </a:r>
            <a:endParaRPr lang="en-US" sz="6000" dirty="0">
              <a:solidFill>
                <a:srgbClr val="C00000"/>
              </a:solidFill>
              <a:latin typeface="Bauhaus 93" pitchFamily="82" charset="0"/>
            </a:endParaRPr>
          </a:p>
        </p:txBody>
      </p:sp>
      <p:sp>
        <p:nvSpPr>
          <p:cNvPr id="25604" name="Content Placeholder 2"/>
          <p:cNvSpPr>
            <a:spLocks noGrp="1"/>
          </p:cNvSpPr>
          <p:nvPr>
            <p:ph idx="1"/>
          </p:nvPr>
        </p:nvSpPr>
        <p:spPr>
          <a:xfrm>
            <a:off x="10510" y="1600200"/>
            <a:ext cx="9054703" cy="4525963"/>
          </a:xfrm>
        </p:spPr>
        <p:txBody>
          <a:bodyPr/>
          <a:lstStyle/>
          <a:p>
            <a:pPr marL="0" indent="0" eaLnBrk="1" hangingPunct="1">
              <a:buNone/>
            </a:pPr>
            <a:r>
              <a:rPr lang="en-US" sz="3600" dirty="0" smtClean="0">
                <a:latin typeface="Bauhaus 93" pitchFamily="82" charset="0"/>
              </a:rPr>
              <a:t>3-years…………..77%                 </a:t>
            </a:r>
            <a:endParaRPr lang="en-US" sz="3600" dirty="0">
              <a:latin typeface="Bauhaus 93" pitchFamily="82" charset="0"/>
            </a:endParaRPr>
          </a:p>
          <a:p>
            <a:pPr marL="0" indent="0" eaLnBrk="1" hangingPunct="1">
              <a:buNone/>
            </a:pPr>
            <a:endParaRPr lang="en-US" dirty="0" smtClean="0">
              <a:latin typeface="Bauhaus 93" pitchFamily="82" charset="0"/>
            </a:endParaRPr>
          </a:p>
          <a:p>
            <a:pPr marL="0" indent="0" eaLnBrk="1" hangingPunct="1">
              <a:buNone/>
            </a:pPr>
            <a:r>
              <a:rPr lang="en-US" dirty="0" smtClean="0">
                <a:latin typeface="Bauhaus 93" pitchFamily="82" charset="0"/>
              </a:rPr>
              <a:t>            5-years ………………</a:t>
            </a:r>
            <a:r>
              <a:rPr lang="en-US" sz="8000" dirty="0">
                <a:latin typeface="Bauhaus 93" pitchFamily="82" charset="0"/>
              </a:rPr>
              <a:t>137%</a:t>
            </a:r>
            <a:endParaRPr lang="en-US" dirty="0" smtClean="0">
              <a:latin typeface="Bauhaus 93" pitchFamily="82" charset="0"/>
            </a:endParaRPr>
          </a:p>
        </p:txBody>
      </p:sp>
    </p:spTree>
    <p:extLst>
      <p:ext uri="{BB962C8B-B14F-4D97-AF65-F5344CB8AC3E}">
        <p14:creationId xmlns:p14="http://schemas.microsoft.com/office/powerpoint/2010/main" val="22095449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DE323E"/>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l="4498"/>
          <a:stretch>
            <a:fillRect/>
          </a:stretch>
        </p:blipFill>
        <p:spPr bwMode="auto">
          <a:xfrm>
            <a:off x="3232547" y="-910828"/>
            <a:ext cx="6721822" cy="873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 1"/>
          <p:cNvGraphicFramePr/>
          <p:nvPr>
            <p:extLst>
              <p:ext uri="{D42A27DB-BD31-4B8C-83A1-F6EECF244321}">
                <p14:modId xmlns:p14="http://schemas.microsoft.com/office/powerpoint/2010/main" val="1242211558"/>
              </p:ext>
            </p:extLst>
          </p:nvPr>
        </p:nvGraphicFramePr>
        <p:xfrm>
          <a:off x="767954" y="482203"/>
          <a:ext cx="2340307" cy="5786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2560611"/>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graphicEl>
                                              <a:dgm id="{872106CB-01EB-41AA-A1DC-7778EF2B5FAC}"/>
                                            </p:graphicEl>
                                          </p:spTgt>
                                        </p:tgtEl>
                                        <p:attrNameLst>
                                          <p:attrName>style.visibility</p:attrName>
                                        </p:attrNameLst>
                                      </p:cBhvr>
                                      <p:to>
                                        <p:strVal val="visible"/>
                                      </p:to>
                                    </p:set>
                                    <p:anim calcmode="lin" valueType="num">
                                      <p:cBhvr additive="base">
                                        <p:cTn id="7" dur="1000" fill="hold"/>
                                        <p:tgtEl>
                                          <p:spTgt spid="2">
                                            <p:graphicEl>
                                              <a:dgm id="{872106CB-01EB-41AA-A1DC-7778EF2B5FAC}"/>
                                            </p:graphicEl>
                                          </p:spTgt>
                                        </p:tgtEl>
                                        <p:attrNameLst>
                                          <p:attrName>ppt_x</p:attrName>
                                        </p:attrNameLst>
                                      </p:cBhvr>
                                      <p:tavLst>
                                        <p:tav tm="0">
                                          <p:val>
                                            <p:strVal val="#ppt_x"/>
                                          </p:val>
                                        </p:tav>
                                        <p:tav tm="100000">
                                          <p:val>
                                            <p:strVal val="#ppt_x"/>
                                          </p:val>
                                        </p:tav>
                                      </p:tavLst>
                                    </p:anim>
                                    <p:anim calcmode="lin" valueType="num">
                                      <p:cBhvr additive="base">
                                        <p:cTn id="8" dur="1000" fill="hold"/>
                                        <p:tgtEl>
                                          <p:spTgt spid="2">
                                            <p:graphicEl>
                                              <a:dgm id="{872106CB-01EB-41AA-A1DC-7778EF2B5FAC}"/>
                                            </p:graphic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graphicEl>
                                              <a:dgm id="{E9611699-82ED-4702-9BB3-47F9ADBFBF5A}"/>
                                            </p:graphicEl>
                                          </p:spTgt>
                                        </p:tgtEl>
                                        <p:attrNameLst>
                                          <p:attrName>style.visibility</p:attrName>
                                        </p:attrNameLst>
                                      </p:cBhvr>
                                      <p:to>
                                        <p:strVal val="visible"/>
                                      </p:to>
                                    </p:set>
                                    <p:anim calcmode="lin" valueType="num">
                                      <p:cBhvr additive="base">
                                        <p:cTn id="11" dur="1000" fill="hold"/>
                                        <p:tgtEl>
                                          <p:spTgt spid="2">
                                            <p:graphicEl>
                                              <a:dgm id="{E9611699-82ED-4702-9BB3-47F9ADBFBF5A}"/>
                                            </p:graphic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
                                            <p:graphicEl>
                                              <a:dgm id="{E9611699-82ED-4702-9BB3-47F9ADBFBF5A}"/>
                                            </p:graphic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
                                            <p:graphicEl>
                                              <a:dgm id="{08717790-05F2-4343-B742-16C50ABB2609}"/>
                                            </p:graphicEl>
                                          </p:spTgt>
                                        </p:tgtEl>
                                        <p:attrNameLst>
                                          <p:attrName>style.visibility</p:attrName>
                                        </p:attrNameLst>
                                      </p:cBhvr>
                                      <p:to>
                                        <p:strVal val="visible"/>
                                      </p:to>
                                    </p:set>
                                    <p:anim calcmode="lin" valueType="num">
                                      <p:cBhvr additive="base">
                                        <p:cTn id="15" dur="1000" fill="hold"/>
                                        <p:tgtEl>
                                          <p:spTgt spid="2">
                                            <p:graphicEl>
                                              <a:dgm id="{08717790-05F2-4343-B742-16C50ABB2609}"/>
                                            </p:graphic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
                                            <p:graphicEl>
                                              <a:dgm id="{08717790-05F2-4343-B742-16C50ABB2609}"/>
                                            </p:graphic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
                                            <p:graphicEl>
                                              <a:dgm id="{E1BE5547-5047-49E3-BC39-466913EDBC54}"/>
                                            </p:graphicEl>
                                          </p:spTgt>
                                        </p:tgtEl>
                                        <p:attrNameLst>
                                          <p:attrName>style.visibility</p:attrName>
                                        </p:attrNameLst>
                                      </p:cBhvr>
                                      <p:to>
                                        <p:strVal val="visible"/>
                                      </p:to>
                                    </p:set>
                                    <p:anim calcmode="lin" valueType="num">
                                      <p:cBhvr additive="base">
                                        <p:cTn id="19" dur="1000" fill="hold"/>
                                        <p:tgtEl>
                                          <p:spTgt spid="2">
                                            <p:graphicEl>
                                              <a:dgm id="{E1BE5547-5047-49E3-BC39-466913EDBC54}"/>
                                            </p:graphic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
                                            <p:graphicEl>
                                              <a:dgm id="{E1BE5547-5047-49E3-BC39-466913EDBC54}"/>
                                            </p:graphic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2">
                                            <p:graphicEl>
                                              <a:dgm id="{E828C899-5C63-4948-890D-B1B34089F53E}"/>
                                            </p:graphicEl>
                                          </p:spTgt>
                                        </p:tgtEl>
                                        <p:attrNameLst>
                                          <p:attrName>style.visibility</p:attrName>
                                        </p:attrNameLst>
                                      </p:cBhvr>
                                      <p:to>
                                        <p:strVal val="visible"/>
                                      </p:to>
                                    </p:set>
                                    <p:anim calcmode="lin" valueType="num">
                                      <p:cBhvr additive="base">
                                        <p:cTn id="23" dur="1000" fill="hold"/>
                                        <p:tgtEl>
                                          <p:spTgt spid="2">
                                            <p:graphicEl>
                                              <a:dgm id="{E828C899-5C63-4948-890D-B1B34089F53E}"/>
                                            </p:graphic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
                                            <p:graphicEl>
                                              <a:dgm id="{E828C899-5C63-4948-890D-B1B34089F53E}"/>
                                            </p:graphicEl>
                                          </p:spTgt>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2">
                                            <p:graphicEl>
                                              <a:dgm id="{EFB59045-FAB6-451B-B921-4A9B7D7B03B3}"/>
                                            </p:graphicEl>
                                          </p:spTgt>
                                        </p:tgtEl>
                                        <p:attrNameLst>
                                          <p:attrName>style.visibility</p:attrName>
                                        </p:attrNameLst>
                                      </p:cBhvr>
                                      <p:to>
                                        <p:strVal val="visible"/>
                                      </p:to>
                                    </p:set>
                                    <p:anim calcmode="lin" valueType="num">
                                      <p:cBhvr additive="base">
                                        <p:cTn id="27" dur="1000" fill="hold"/>
                                        <p:tgtEl>
                                          <p:spTgt spid="2">
                                            <p:graphicEl>
                                              <a:dgm id="{EFB59045-FAB6-451B-B921-4A9B7D7B03B3}"/>
                                            </p:graphicEl>
                                          </p:spTgt>
                                        </p:tgtEl>
                                        <p:attrNameLst>
                                          <p:attrName>ppt_x</p:attrName>
                                        </p:attrNameLst>
                                      </p:cBhvr>
                                      <p:tavLst>
                                        <p:tav tm="0">
                                          <p:val>
                                            <p:strVal val="#ppt_x"/>
                                          </p:val>
                                        </p:tav>
                                        <p:tav tm="100000">
                                          <p:val>
                                            <p:strVal val="#ppt_x"/>
                                          </p:val>
                                        </p:tav>
                                      </p:tavLst>
                                    </p:anim>
                                    <p:anim calcmode="lin" valueType="num">
                                      <p:cBhvr additive="base">
                                        <p:cTn id="28" dur="1000" fill="hold"/>
                                        <p:tgtEl>
                                          <p:spTgt spid="2">
                                            <p:graphicEl>
                                              <a:dgm id="{EFB59045-FAB6-451B-B921-4A9B7D7B03B3}"/>
                                            </p:graphicEl>
                                          </p:spTgt>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
                                            <p:graphicEl>
                                              <a:dgm id="{2ADB411F-09ED-4BF6-9382-3130A4668AE2}"/>
                                            </p:graphicEl>
                                          </p:spTgt>
                                        </p:tgtEl>
                                        <p:attrNameLst>
                                          <p:attrName>style.visibility</p:attrName>
                                        </p:attrNameLst>
                                      </p:cBhvr>
                                      <p:to>
                                        <p:strVal val="visible"/>
                                      </p:to>
                                    </p:set>
                                    <p:anim calcmode="lin" valueType="num">
                                      <p:cBhvr additive="base">
                                        <p:cTn id="31" dur="1000" fill="hold"/>
                                        <p:tgtEl>
                                          <p:spTgt spid="2">
                                            <p:graphicEl>
                                              <a:dgm id="{2ADB411F-09ED-4BF6-9382-3130A4668AE2}"/>
                                            </p:graphic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
                                            <p:graphicEl>
                                              <a:dgm id="{2ADB411F-09ED-4BF6-9382-3130A4668AE2}"/>
                                            </p:graphicEl>
                                          </p:spTgt>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2">
                                            <p:graphicEl>
                                              <a:dgm id="{DF2DADCF-C93D-495A-8E68-D531DB17B5B8}"/>
                                            </p:graphicEl>
                                          </p:spTgt>
                                        </p:tgtEl>
                                        <p:attrNameLst>
                                          <p:attrName>style.visibility</p:attrName>
                                        </p:attrNameLst>
                                      </p:cBhvr>
                                      <p:to>
                                        <p:strVal val="visible"/>
                                      </p:to>
                                    </p:set>
                                    <p:anim calcmode="lin" valueType="num">
                                      <p:cBhvr additive="base">
                                        <p:cTn id="35" dur="1000" fill="hold"/>
                                        <p:tgtEl>
                                          <p:spTgt spid="2">
                                            <p:graphicEl>
                                              <a:dgm id="{DF2DADCF-C93D-495A-8E68-D531DB17B5B8}"/>
                                            </p:graphicEl>
                                          </p:spTgt>
                                        </p:tgtEl>
                                        <p:attrNameLst>
                                          <p:attrName>ppt_x</p:attrName>
                                        </p:attrNameLst>
                                      </p:cBhvr>
                                      <p:tavLst>
                                        <p:tav tm="0">
                                          <p:val>
                                            <p:strVal val="#ppt_x"/>
                                          </p:val>
                                        </p:tav>
                                        <p:tav tm="100000">
                                          <p:val>
                                            <p:strVal val="#ppt_x"/>
                                          </p:val>
                                        </p:tav>
                                      </p:tavLst>
                                    </p:anim>
                                    <p:anim calcmode="lin" valueType="num">
                                      <p:cBhvr additive="base">
                                        <p:cTn id="36" dur="1000" fill="hold"/>
                                        <p:tgtEl>
                                          <p:spTgt spid="2">
                                            <p:graphicEl>
                                              <a:dgm id="{DF2DADCF-C93D-495A-8E68-D531DB17B5B8}"/>
                                            </p:graphicEl>
                                          </p:spTgt>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
                                            <p:graphicEl>
                                              <a:dgm id="{521D4E83-2762-460A-AEC5-C662E0F0275B}"/>
                                            </p:graphicEl>
                                          </p:spTgt>
                                        </p:tgtEl>
                                        <p:attrNameLst>
                                          <p:attrName>style.visibility</p:attrName>
                                        </p:attrNameLst>
                                      </p:cBhvr>
                                      <p:to>
                                        <p:strVal val="visible"/>
                                      </p:to>
                                    </p:set>
                                    <p:anim calcmode="lin" valueType="num">
                                      <p:cBhvr additive="base">
                                        <p:cTn id="39" dur="1000" fill="hold"/>
                                        <p:tgtEl>
                                          <p:spTgt spid="2">
                                            <p:graphicEl>
                                              <a:dgm id="{521D4E83-2762-460A-AEC5-C662E0F0275B}"/>
                                            </p:graphicEl>
                                          </p:spTgt>
                                        </p:tgtEl>
                                        <p:attrNameLst>
                                          <p:attrName>ppt_x</p:attrName>
                                        </p:attrNameLst>
                                      </p:cBhvr>
                                      <p:tavLst>
                                        <p:tav tm="0">
                                          <p:val>
                                            <p:strVal val="#ppt_x"/>
                                          </p:val>
                                        </p:tav>
                                        <p:tav tm="100000">
                                          <p:val>
                                            <p:strVal val="#ppt_x"/>
                                          </p:val>
                                        </p:tav>
                                      </p:tavLst>
                                    </p:anim>
                                    <p:anim calcmode="lin" valueType="num">
                                      <p:cBhvr additive="base">
                                        <p:cTn id="40" dur="1000" fill="hold"/>
                                        <p:tgtEl>
                                          <p:spTgt spid="2">
                                            <p:graphicEl>
                                              <a:dgm id="{521D4E83-2762-460A-AEC5-C662E0F0275B}"/>
                                            </p:graphicEl>
                                          </p:spTgt>
                                        </p:tgtEl>
                                        <p:attrNameLst>
                                          <p:attrName>ppt_y</p:attrName>
                                        </p:attrNameLst>
                                      </p:cBhvr>
                                      <p:tavLst>
                                        <p:tav tm="0">
                                          <p:val>
                                            <p:strVal val="0-#ppt_h/2"/>
                                          </p:val>
                                        </p:tav>
                                        <p:tav tm="100000">
                                          <p:val>
                                            <p:strVal val="#ppt_y"/>
                                          </p:val>
                                        </p:tav>
                                      </p:tavLst>
                                    </p:anim>
                                  </p:childTnLst>
                                </p:cTn>
                              </p:par>
                            </p:childTnLst>
                          </p:cTn>
                        </p:par>
                        <p:par>
                          <p:cTn id="41" fill="hold">
                            <p:stCondLst>
                              <p:cond delay="1000"/>
                            </p:stCondLst>
                            <p:childTnLst>
                              <p:par>
                                <p:cTn id="42" presetID="19" presetClass="emph" presetSubtype="0" fill="hold" grpId="1" nodeType="afterEffect">
                                  <p:stCondLst>
                                    <p:cond delay="0"/>
                                  </p:stCondLst>
                                  <p:childTnLst>
                                    <p:animClr clrSpc="rgb" dir="cw">
                                      <p:cBhvr override="childStyle">
                                        <p:cTn id="43" dur="500" fill="hold"/>
                                        <p:tgtEl>
                                          <p:spTgt spid="2">
                                            <p:graphicEl>
                                              <a:dgm id="{521D4E83-2762-460A-AEC5-C662E0F0275B}"/>
                                            </p:graphicEl>
                                          </p:spTgt>
                                        </p:tgtEl>
                                        <p:attrNameLst>
                                          <p:attrName>style.color</p:attrName>
                                        </p:attrNameLst>
                                      </p:cBhvr>
                                      <p:to>
                                        <a:srgbClr val="FFC000"/>
                                      </p:to>
                                    </p:animClr>
                                    <p:animClr clrSpc="rgb" dir="cw">
                                      <p:cBhvr>
                                        <p:cTn id="44" dur="500" fill="hold"/>
                                        <p:tgtEl>
                                          <p:spTgt spid="2">
                                            <p:graphicEl>
                                              <a:dgm id="{521D4E83-2762-460A-AEC5-C662E0F0275B}"/>
                                            </p:graphicEl>
                                          </p:spTgt>
                                        </p:tgtEl>
                                        <p:attrNameLst>
                                          <p:attrName>fillcolor</p:attrName>
                                        </p:attrNameLst>
                                      </p:cBhvr>
                                      <p:to>
                                        <a:srgbClr val="FFC000"/>
                                      </p:to>
                                    </p:animClr>
                                    <p:set>
                                      <p:cBhvr>
                                        <p:cTn id="45" dur="500" fill="hold"/>
                                        <p:tgtEl>
                                          <p:spTgt spid="2">
                                            <p:graphicEl>
                                              <a:dgm id="{521D4E83-2762-460A-AEC5-C662E0F0275B}"/>
                                            </p:graphicEl>
                                          </p:spTgt>
                                        </p:tgtEl>
                                        <p:attrNameLst>
                                          <p:attrName>fill.type</p:attrName>
                                        </p:attrNameLst>
                                      </p:cBhvr>
                                      <p:to>
                                        <p:strVal val="solid"/>
                                      </p:to>
                                    </p:set>
                                    <p:set>
                                      <p:cBhvr>
                                        <p:cTn id="46" dur="500" fill="hold"/>
                                        <p:tgtEl>
                                          <p:spTgt spid="2">
                                            <p:graphicEl>
                                              <a:dgm id="{521D4E83-2762-460A-AEC5-C662E0F0275B}"/>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p:bldSub>
      </p:bldGraphic>
      <p:bldGraphic spid="2" grpId="1" uiExpand="1">
        <p:bldSub>
          <a:bldDgm/>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0" y="-38100"/>
            <a:ext cx="9144000" cy="6858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38530034"/>
      </p:ext>
    </p:extLst>
  </p:cSld>
  <p:clrMapOvr>
    <a:masterClrMapping/>
  </p:clrMapOvr>
  <p:transition xmlns:p14="http://schemas.microsoft.com/office/powerpoint/2010/main">
    <p:push dir="u"/>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winning-poker-hand.jpg"/>
          <p:cNvPicPr>
            <a:picLocks noChangeAspect="1"/>
          </p:cNvPicPr>
          <p:nvPr/>
        </p:nvPicPr>
        <p:blipFill>
          <a:blip r:embed="rId2">
            <a:extLst>
              <a:ext uri="{BEBA8EAE-BF5A-486C-A8C5-ECC9F3942E4B}">
                <a14:imgProps xmlns:a14="http://schemas.microsoft.com/office/drawing/2010/main">
                  <a14:imgLayer r:embed="rId3">
                    <a14:imgEffect>
                      <a14:colorTemperature colorTemp="6375"/>
                    </a14:imgEffect>
                    <a14:imgEffect>
                      <a14:saturation sat="125000"/>
                    </a14:imgEffect>
                    <a14:imgEffect>
                      <a14:brightnessContrast bright="-3000" contrast="25000"/>
                    </a14:imgEffect>
                  </a14:imgLayer>
                </a14:imgProps>
              </a:ext>
              <a:ext uri="{28A0092B-C50C-407E-A947-70E740481C1C}">
                <a14:useLocalDpi xmlns:a14="http://schemas.microsoft.com/office/drawing/2010/main" val="0"/>
              </a:ext>
            </a:extLst>
          </a:blip>
          <a:srcRect/>
          <a:stretch>
            <a:fillRect/>
          </a:stretch>
        </p:blipFill>
        <p:spPr bwMode="auto">
          <a:xfrm>
            <a:off x="0" y="-401638"/>
            <a:ext cx="9372600" cy="747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591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descr="bigstockphoto_One_of_many_81295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1"/>
          <p:cNvSpPr txBox="1">
            <a:spLocks noChangeArrowheads="1"/>
          </p:cNvSpPr>
          <p:nvPr/>
        </p:nvSpPr>
        <p:spPr bwMode="auto">
          <a:xfrm>
            <a:off x="1981201" y="4114801"/>
            <a:ext cx="6180534" cy="1574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600" dirty="0">
                <a:solidFill>
                  <a:schemeClr val="accent3">
                    <a:lumMod val="50000"/>
                  </a:schemeClr>
                </a:solidFill>
                <a:effectLst>
                  <a:outerShdw blurRad="38100" dist="38100" dir="2700000" algn="tl">
                    <a:srgbClr val="000000">
                      <a:alpha val="43137"/>
                    </a:srgbClr>
                  </a:outerShdw>
                </a:effectLst>
                <a:latin typeface="Baskerville Old Face" pitchFamily="18" charset="0"/>
              </a:rPr>
              <a:t>Investment</a:t>
            </a:r>
          </a:p>
        </p:txBody>
      </p:sp>
    </p:spTree>
    <p:extLst>
      <p:ext uri="{BB962C8B-B14F-4D97-AF65-F5344CB8AC3E}">
        <p14:creationId xmlns:p14="http://schemas.microsoft.com/office/powerpoint/2010/main" val="38862916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2"/>
          <p:cNvSpPr txBox="1">
            <a:spLocks noChangeArrowheads="1"/>
          </p:cNvSpPr>
          <p:nvPr/>
        </p:nvSpPr>
        <p:spPr bwMode="auto">
          <a:xfrm>
            <a:off x="1719263" y="3914775"/>
            <a:ext cx="1609725"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rgbClr val="FF0000"/>
                </a:solidFill>
                <a:latin typeface="Baskerville Old Face" pitchFamily="18" charset="0"/>
              </a:rPr>
              <a:t>RETURNS</a:t>
            </a:r>
          </a:p>
        </p:txBody>
      </p:sp>
      <p:sp>
        <p:nvSpPr>
          <p:cNvPr id="6148" name="TextBox 3"/>
          <p:cNvSpPr txBox="1">
            <a:spLocks noChangeArrowheads="1"/>
          </p:cNvSpPr>
          <p:nvPr/>
        </p:nvSpPr>
        <p:spPr bwMode="auto">
          <a:xfrm>
            <a:off x="6057902" y="3881439"/>
            <a:ext cx="1792287"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rgbClr val="FF0000"/>
                </a:solidFill>
                <a:latin typeface="Baskerville Old Face" pitchFamily="18" charset="0"/>
              </a:rPr>
              <a:t>RETURNS</a:t>
            </a:r>
          </a:p>
        </p:txBody>
      </p:sp>
      <p:sp>
        <p:nvSpPr>
          <p:cNvPr id="6149" name="TextBox 4"/>
          <p:cNvSpPr txBox="1">
            <a:spLocks noChangeArrowheads="1"/>
          </p:cNvSpPr>
          <p:nvPr/>
        </p:nvSpPr>
        <p:spPr bwMode="auto">
          <a:xfrm>
            <a:off x="-380999" y="3881439"/>
            <a:ext cx="1627187"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rgbClr val="FF0000"/>
                </a:solidFill>
                <a:latin typeface="Baskerville Old Face" pitchFamily="18" charset="0"/>
              </a:rPr>
              <a:t>RETURNS</a:t>
            </a:r>
          </a:p>
        </p:txBody>
      </p:sp>
      <p:sp>
        <p:nvSpPr>
          <p:cNvPr id="6150" name="TextBox 5"/>
          <p:cNvSpPr txBox="1">
            <a:spLocks noChangeArrowheads="1"/>
          </p:cNvSpPr>
          <p:nvPr/>
        </p:nvSpPr>
        <p:spPr bwMode="auto">
          <a:xfrm>
            <a:off x="8048626" y="3881439"/>
            <a:ext cx="1614488"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solidFill>
                  <a:srgbClr val="FF0000"/>
                </a:solidFill>
                <a:latin typeface="Baskerville Old Face" pitchFamily="18" charset="0"/>
              </a:rPr>
              <a:t>RETURNS</a:t>
            </a:r>
          </a:p>
        </p:txBody>
      </p:sp>
      <p:sp>
        <p:nvSpPr>
          <p:cNvPr id="6151" name="TextBox 6"/>
          <p:cNvSpPr txBox="1">
            <a:spLocks noChangeArrowheads="1"/>
          </p:cNvSpPr>
          <p:nvPr/>
        </p:nvSpPr>
        <p:spPr bwMode="auto">
          <a:xfrm>
            <a:off x="6934200" y="2820989"/>
            <a:ext cx="1114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solidFill>
                  <a:srgbClr val="FF0000"/>
                </a:solidFill>
                <a:latin typeface="Baskerville Old Face" pitchFamily="18" charset="0"/>
              </a:rPr>
              <a:t>RETURNS</a:t>
            </a:r>
          </a:p>
        </p:txBody>
      </p:sp>
      <p:sp>
        <p:nvSpPr>
          <p:cNvPr id="6152" name="TextBox 7"/>
          <p:cNvSpPr txBox="1">
            <a:spLocks noChangeArrowheads="1"/>
          </p:cNvSpPr>
          <p:nvPr/>
        </p:nvSpPr>
        <p:spPr bwMode="auto">
          <a:xfrm>
            <a:off x="5105400" y="2820989"/>
            <a:ext cx="1462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solidFill>
                  <a:srgbClr val="FF0000"/>
                </a:solidFill>
                <a:latin typeface="Baskerville Old Face" pitchFamily="18" charset="0"/>
              </a:rPr>
              <a:t>RETURNS</a:t>
            </a:r>
          </a:p>
        </p:txBody>
      </p:sp>
      <p:sp>
        <p:nvSpPr>
          <p:cNvPr id="6153" name="TextBox 8"/>
          <p:cNvSpPr txBox="1">
            <a:spLocks noChangeArrowheads="1"/>
          </p:cNvSpPr>
          <p:nvPr/>
        </p:nvSpPr>
        <p:spPr bwMode="auto">
          <a:xfrm>
            <a:off x="3135313" y="2840039"/>
            <a:ext cx="1460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solidFill>
                  <a:srgbClr val="FF0000"/>
                </a:solidFill>
                <a:latin typeface="Baskerville Old Face" pitchFamily="18" charset="0"/>
              </a:rPr>
              <a:t>RETURNS</a:t>
            </a:r>
          </a:p>
        </p:txBody>
      </p:sp>
      <p:sp>
        <p:nvSpPr>
          <p:cNvPr id="6154" name="TextBox 9"/>
          <p:cNvSpPr txBox="1">
            <a:spLocks noChangeArrowheads="1"/>
          </p:cNvSpPr>
          <p:nvPr/>
        </p:nvSpPr>
        <p:spPr bwMode="auto">
          <a:xfrm>
            <a:off x="1219200" y="2806701"/>
            <a:ext cx="1462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dirty="0">
                <a:solidFill>
                  <a:srgbClr val="FF0000"/>
                </a:solidFill>
                <a:latin typeface="Baskerville Old Face" pitchFamily="18" charset="0"/>
              </a:rPr>
              <a:t>RETURNS</a:t>
            </a:r>
          </a:p>
        </p:txBody>
      </p:sp>
      <p:sp>
        <p:nvSpPr>
          <p:cNvPr id="6155" name="TextBox 10"/>
          <p:cNvSpPr txBox="1">
            <a:spLocks noChangeArrowheads="1"/>
          </p:cNvSpPr>
          <p:nvPr/>
        </p:nvSpPr>
        <p:spPr bwMode="auto">
          <a:xfrm>
            <a:off x="-565150" y="2806701"/>
            <a:ext cx="1462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solidFill>
                  <a:srgbClr val="FF0000"/>
                </a:solidFill>
                <a:latin typeface="Baskerville Old Face" pitchFamily="18" charset="0"/>
              </a:rPr>
              <a:t>RETURNS</a:t>
            </a:r>
          </a:p>
        </p:txBody>
      </p:sp>
      <p:sp>
        <p:nvSpPr>
          <p:cNvPr id="6156" name="TextBox 11"/>
          <p:cNvSpPr txBox="1">
            <a:spLocks noChangeArrowheads="1"/>
          </p:cNvSpPr>
          <p:nvPr/>
        </p:nvSpPr>
        <p:spPr bwMode="auto">
          <a:xfrm>
            <a:off x="7529514" y="2012950"/>
            <a:ext cx="911225" cy="26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100">
                <a:solidFill>
                  <a:srgbClr val="FF0000"/>
                </a:solidFill>
                <a:latin typeface="Baskerville Old Face" pitchFamily="18" charset="0"/>
              </a:rPr>
              <a:t>RETURNS</a:t>
            </a:r>
          </a:p>
        </p:txBody>
      </p:sp>
      <p:sp>
        <p:nvSpPr>
          <p:cNvPr id="6157" name="TextBox 12"/>
          <p:cNvSpPr txBox="1">
            <a:spLocks noChangeArrowheads="1"/>
          </p:cNvSpPr>
          <p:nvPr/>
        </p:nvSpPr>
        <p:spPr bwMode="auto">
          <a:xfrm>
            <a:off x="5835650" y="2041525"/>
            <a:ext cx="911225" cy="26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100">
                <a:solidFill>
                  <a:srgbClr val="FF0000"/>
                </a:solidFill>
                <a:latin typeface="Baskerville Old Face" pitchFamily="18" charset="0"/>
              </a:rPr>
              <a:t>RETURNS</a:t>
            </a:r>
          </a:p>
        </p:txBody>
      </p:sp>
      <p:sp>
        <p:nvSpPr>
          <p:cNvPr id="6158" name="TextBox 13"/>
          <p:cNvSpPr txBox="1">
            <a:spLocks noChangeArrowheads="1"/>
          </p:cNvSpPr>
          <p:nvPr/>
        </p:nvSpPr>
        <p:spPr bwMode="auto">
          <a:xfrm>
            <a:off x="4116388" y="2130425"/>
            <a:ext cx="911225" cy="26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100">
                <a:solidFill>
                  <a:srgbClr val="FF0000"/>
                </a:solidFill>
                <a:latin typeface="Baskerville Old Face" pitchFamily="18" charset="0"/>
              </a:rPr>
              <a:t>RETURNS</a:t>
            </a:r>
          </a:p>
        </p:txBody>
      </p:sp>
      <p:sp>
        <p:nvSpPr>
          <p:cNvPr id="6159" name="TextBox 14"/>
          <p:cNvSpPr txBox="1">
            <a:spLocks noChangeArrowheads="1"/>
          </p:cNvSpPr>
          <p:nvPr/>
        </p:nvSpPr>
        <p:spPr bwMode="auto">
          <a:xfrm>
            <a:off x="2417763" y="2058989"/>
            <a:ext cx="911225" cy="26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100">
                <a:solidFill>
                  <a:srgbClr val="FF0000"/>
                </a:solidFill>
                <a:latin typeface="Baskerville Old Face" pitchFamily="18" charset="0"/>
              </a:rPr>
              <a:t>RETURNS</a:t>
            </a:r>
          </a:p>
        </p:txBody>
      </p:sp>
      <p:sp>
        <p:nvSpPr>
          <p:cNvPr id="6160" name="TextBox 15"/>
          <p:cNvSpPr txBox="1">
            <a:spLocks noChangeArrowheads="1"/>
          </p:cNvSpPr>
          <p:nvPr/>
        </p:nvSpPr>
        <p:spPr bwMode="auto">
          <a:xfrm>
            <a:off x="763589" y="2041525"/>
            <a:ext cx="911225" cy="26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100" dirty="0">
                <a:solidFill>
                  <a:srgbClr val="FF0000"/>
                </a:solidFill>
                <a:latin typeface="Baskerville Old Face" pitchFamily="18" charset="0"/>
              </a:rPr>
              <a:t>RETURNS</a:t>
            </a:r>
          </a:p>
        </p:txBody>
      </p:sp>
      <p:sp>
        <p:nvSpPr>
          <p:cNvPr id="6161" name="TextBox 16"/>
          <p:cNvSpPr txBox="1">
            <a:spLocks noChangeArrowheads="1"/>
          </p:cNvSpPr>
          <p:nvPr/>
        </p:nvSpPr>
        <p:spPr bwMode="auto">
          <a:xfrm>
            <a:off x="336550" y="1477963"/>
            <a:ext cx="909638"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800" dirty="0">
                <a:solidFill>
                  <a:srgbClr val="FF0000"/>
                </a:solidFill>
                <a:latin typeface="Baskerville Old Face" pitchFamily="18" charset="0"/>
              </a:rPr>
              <a:t>RETURNS</a:t>
            </a:r>
          </a:p>
        </p:txBody>
      </p:sp>
      <p:sp>
        <p:nvSpPr>
          <p:cNvPr id="6162" name="TextBox 17"/>
          <p:cNvSpPr txBox="1">
            <a:spLocks noChangeArrowheads="1"/>
          </p:cNvSpPr>
          <p:nvPr/>
        </p:nvSpPr>
        <p:spPr bwMode="auto">
          <a:xfrm>
            <a:off x="1770064" y="1497013"/>
            <a:ext cx="9112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800">
                <a:solidFill>
                  <a:srgbClr val="FF0000"/>
                </a:solidFill>
                <a:latin typeface="Baskerville Old Face" pitchFamily="18" charset="0"/>
              </a:rPr>
              <a:t>RETURNS</a:t>
            </a:r>
          </a:p>
        </p:txBody>
      </p:sp>
      <p:sp>
        <p:nvSpPr>
          <p:cNvPr id="6163" name="TextBox 18"/>
          <p:cNvSpPr txBox="1">
            <a:spLocks noChangeArrowheads="1"/>
          </p:cNvSpPr>
          <p:nvPr/>
        </p:nvSpPr>
        <p:spPr bwMode="auto">
          <a:xfrm>
            <a:off x="3409951" y="1522414"/>
            <a:ext cx="9112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800">
                <a:solidFill>
                  <a:srgbClr val="FF0000"/>
                </a:solidFill>
                <a:latin typeface="Baskerville Old Face" pitchFamily="18" charset="0"/>
              </a:rPr>
              <a:t>RETURNS</a:t>
            </a:r>
          </a:p>
        </p:txBody>
      </p:sp>
      <p:sp>
        <p:nvSpPr>
          <p:cNvPr id="6164" name="TextBox 19"/>
          <p:cNvSpPr txBox="1">
            <a:spLocks noChangeArrowheads="1"/>
          </p:cNvSpPr>
          <p:nvPr/>
        </p:nvSpPr>
        <p:spPr bwMode="auto">
          <a:xfrm>
            <a:off x="4926014" y="1522414"/>
            <a:ext cx="9096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800">
                <a:solidFill>
                  <a:srgbClr val="FF0000"/>
                </a:solidFill>
                <a:latin typeface="Baskerville Old Face" pitchFamily="18" charset="0"/>
              </a:rPr>
              <a:t>RETURNS</a:t>
            </a:r>
          </a:p>
        </p:txBody>
      </p:sp>
      <p:sp>
        <p:nvSpPr>
          <p:cNvPr id="6165" name="TextBox 20"/>
          <p:cNvSpPr txBox="1">
            <a:spLocks noChangeArrowheads="1"/>
          </p:cNvSpPr>
          <p:nvPr/>
        </p:nvSpPr>
        <p:spPr bwMode="auto">
          <a:xfrm>
            <a:off x="6357939" y="1477963"/>
            <a:ext cx="9112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800">
                <a:solidFill>
                  <a:srgbClr val="FF0000"/>
                </a:solidFill>
                <a:latin typeface="Baskerville Old Face" pitchFamily="18" charset="0"/>
              </a:rPr>
              <a:t>RETURNS</a:t>
            </a:r>
          </a:p>
        </p:txBody>
      </p:sp>
      <p:sp>
        <p:nvSpPr>
          <p:cNvPr id="6166" name="TextBox 21"/>
          <p:cNvSpPr txBox="1">
            <a:spLocks noChangeArrowheads="1"/>
          </p:cNvSpPr>
          <p:nvPr/>
        </p:nvSpPr>
        <p:spPr bwMode="auto">
          <a:xfrm>
            <a:off x="7940675" y="1477963"/>
            <a:ext cx="9112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800">
                <a:solidFill>
                  <a:srgbClr val="FF0000"/>
                </a:solidFill>
                <a:latin typeface="Baskerville Old Face" pitchFamily="18" charset="0"/>
              </a:rPr>
              <a:t>RETURNS</a:t>
            </a:r>
          </a:p>
        </p:txBody>
      </p:sp>
      <p:sp>
        <p:nvSpPr>
          <p:cNvPr id="23" name="TextBox 22"/>
          <p:cNvSpPr txBox="1"/>
          <p:nvPr/>
        </p:nvSpPr>
        <p:spPr>
          <a:xfrm>
            <a:off x="1452563" y="990600"/>
            <a:ext cx="635000" cy="184662"/>
          </a:xfrm>
          <a:prstGeom prst="rect">
            <a:avLst/>
          </a:prstGeom>
          <a:noFill/>
        </p:spPr>
        <p:txBody>
          <a:bodyPr lIns="91435" tIns="45718" rIns="91435" bIns="45718">
            <a:spAutoFit/>
          </a:bodyPr>
          <a:lstStyle/>
          <a:p>
            <a:pPr>
              <a:defRPr/>
            </a:pPr>
            <a:r>
              <a:rPr lang="en-US" sz="600" dirty="0">
                <a:solidFill>
                  <a:srgbClr val="FF0000"/>
                </a:solidFill>
                <a:latin typeface="Baskerville Old Face" pitchFamily="18" charset="0"/>
              </a:rPr>
              <a:t>RETURNS</a:t>
            </a:r>
          </a:p>
        </p:txBody>
      </p:sp>
      <p:sp>
        <p:nvSpPr>
          <p:cNvPr id="24" name="TextBox 23"/>
          <p:cNvSpPr txBox="1"/>
          <p:nvPr/>
        </p:nvSpPr>
        <p:spPr>
          <a:xfrm>
            <a:off x="2816225" y="990600"/>
            <a:ext cx="636588" cy="184662"/>
          </a:xfrm>
          <a:prstGeom prst="rect">
            <a:avLst/>
          </a:prstGeom>
          <a:noFill/>
        </p:spPr>
        <p:txBody>
          <a:bodyPr lIns="91435" tIns="45718" rIns="91435" bIns="45718">
            <a:spAutoFit/>
          </a:bodyPr>
          <a:lstStyle/>
          <a:p>
            <a:pPr>
              <a:defRPr/>
            </a:pPr>
            <a:r>
              <a:rPr lang="en-US" sz="600" dirty="0">
                <a:solidFill>
                  <a:srgbClr val="FF0000"/>
                </a:solidFill>
                <a:latin typeface="Baskerville Old Face" pitchFamily="18" charset="0"/>
              </a:rPr>
              <a:t>RETURNS</a:t>
            </a:r>
          </a:p>
        </p:txBody>
      </p:sp>
      <p:sp>
        <p:nvSpPr>
          <p:cNvPr id="25" name="TextBox 24"/>
          <p:cNvSpPr txBox="1"/>
          <p:nvPr/>
        </p:nvSpPr>
        <p:spPr>
          <a:xfrm>
            <a:off x="4254501" y="990600"/>
            <a:ext cx="635000" cy="184662"/>
          </a:xfrm>
          <a:prstGeom prst="rect">
            <a:avLst/>
          </a:prstGeom>
          <a:noFill/>
        </p:spPr>
        <p:txBody>
          <a:bodyPr lIns="91435" tIns="45718" rIns="91435" bIns="45718">
            <a:spAutoFit/>
          </a:bodyPr>
          <a:lstStyle/>
          <a:p>
            <a:pPr>
              <a:defRPr/>
            </a:pPr>
            <a:r>
              <a:rPr lang="en-US" sz="600" dirty="0">
                <a:solidFill>
                  <a:srgbClr val="FF0000"/>
                </a:solidFill>
                <a:latin typeface="Baskerville Old Face" pitchFamily="18" charset="0"/>
              </a:rPr>
              <a:t>RETURNS</a:t>
            </a:r>
          </a:p>
        </p:txBody>
      </p:sp>
      <p:sp>
        <p:nvSpPr>
          <p:cNvPr id="26" name="TextBox 25"/>
          <p:cNvSpPr txBox="1"/>
          <p:nvPr/>
        </p:nvSpPr>
        <p:spPr>
          <a:xfrm>
            <a:off x="5656263" y="990600"/>
            <a:ext cx="635000" cy="184662"/>
          </a:xfrm>
          <a:prstGeom prst="rect">
            <a:avLst/>
          </a:prstGeom>
          <a:noFill/>
        </p:spPr>
        <p:txBody>
          <a:bodyPr lIns="91435" tIns="45718" rIns="91435" bIns="45718">
            <a:spAutoFit/>
          </a:bodyPr>
          <a:lstStyle/>
          <a:p>
            <a:pPr>
              <a:defRPr/>
            </a:pPr>
            <a:r>
              <a:rPr lang="en-US" sz="600" dirty="0">
                <a:solidFill>
                  <a:srgbClr val="FF0000"/>
                </a:solidFill>
                <a:latin typeface="Baskerville Old Face" pitchFamily="18" charset="0"/>
              </a:rPr>
              <a:t>RETURNS</a:t>
            </a:r>
          </a:p>
        </p:txBody>
      </p:sp>
      <p:sp>
        <p:nvSpPr>
          <p:cNvPr id="27" name="TextBox 26"/>
          <p:cNvSpPr txBox="1"/>
          <p:nvPr/>
        </p:nvSpPr>
        <p:spPr>
          <a:xfrm>
            <a:off x="7029450" y="990600"/>
            <a:ext cx="635000" cy="184662"/>
          </a:xfrm>
          <a:prstGeom prst="rect">
            <a:avLst/>
          </a:prstGeom>
          <a:noFill/>
        </p:spPr>
        <p:txBody>
          <a:bodyPr lIns="91435" tIns="45718" rIns="91435" bIns="45718">
            <a:spAutoFit/>
          </a:bodyPr>
          <a:lstStyle/>
          <a:p>
            <a:pPr>
              <a:defRPr/>
            </a:pPr>
            <a:r>
              <a:rPr lang="en-US" sz="600" dirty="0">
                <a:solidFill>
                  <a:srgbClr val="FF0000"/>
                </a:solidFill>
                <a:latin typeface="Baskerville Old Face" pitchFamily="18" charset="0"/>
              </a:rPr>
              <a:t>RETURNS</a:t>
            </a:r>
          </a:p>
        </p:txBody>
      </p:sp>
      <p:sp>
        <p:nvSpPr>
          <p:cNvPr id="28" name="TextBox 27"/>
          <p:cNvSpPr txBox="1"/>
          <p:nvPr/>
        </p:nvSpPr>
        <p:spPr>
          <a:xfrm>
            <a:off x="8396288" y="990600"/>
            <a:ext cx="636587" cy="184662"/>
          </a:xfrm>
          <a:prstGeom prst="rect">
            <a:avLst/>
          </a:prstGeom>
          <a:noFill/>
        </p:spPr>
        <p:txBody>
          <a:bodyPr lIns="91435" tIns="45718" rIns="91435" bIns="45718">
            <a:spAutoFit/>
          </a:bodyPr>
          <a:lstStyle/>
          <a:p>
            <a:pPr>
              <a:defRPr/>
            </a:pPr>
            <a:r>
              <a:rPr lang="en-US" sz="600" dirty="0">
                <a:solidFill>
                  <a:srgbClr val="FF0000"/>
                </a:solidFill>
                <a:latin typeface="Baskerville Old Face" pitchFamily="18" charset="0"/>
              </a:rPr>
              <a:t>RETURNS</a:t>
            </a:r>
          </a:p>
        </p:txBody>
      </p:sp>
      <p:sp>
        <p:nvSpPr>
          <p:cNvPr id="29" name="TextBox 28"/>
          <p:cNvSpPr txBox="1"/>
          <p:nvPr/>
        </p:nvSpPr>
        <p:spPr>
          <a:xfrm>
            <a:off x="93663" y="990600"/>
            <a:ext cx="636587" cy="184662"/>
          </a:xfrm>
          <a:prstGeom prst="rect">
            <a:avLst/>
          </a:prstGeom>
          <a:noFill/>
        </p:spPr>
        <p:txBody>
          <a:bodyPr lIns="91435" tIns="45718" rIns="91435" bIns="45718">
            <a:spAutoFit/>
          </a:bodyPr>
          <a:lstStyle/>
          <a:p>
            <a:pPr>
              <a:defRPr/>
            </a:pPr>
            <a:r>
              <a:rPr lang="en-US" sz="600" dirty="0">
                <a:solidFill>
                  <a:srgbClr val="FF0000"/>
                </a:solidFill>
                <a:latin typeface="Baskerville Old Face" pitchFamily="18" charset="0"/>
              </a:rPr>
              <a:t>RETURNS</a:t>
            </a:r>
          </a:p>
        </p:txBody>
      </p:sp>
      <p:sp>
        <p:nvSpPr>
          <p:cNvPr id="6174" name="TextBox 29"/>
          <p:cNvSpPr txBox="1">
            <a:spLocks noChangeArrowheads="1"/>
          </p:cNvSpPr>
          <p:nvPr/>
        </p:nvSpPr>
        <p:spPr bwMode="auto">
          <a:xfrm>
            <a:off x="1201738" y="608014"/>
            <a:ext cx="473075" cy="15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
                <a:solidFill>
                  <a:srgbClr val="FF0000"/>
                </a:solidFill>
                <a:latin typeface="Baskerville Old Face" pitchFamily="18" charset="0"/>
              </a:rPr>
              <a:t>RETURNS</a:t>
            </a:r>
          </a:p>
        </p:txBody>
      </p:sp>
      <p:sp>
        <p:nvSpPr>
          <p:cNvPr id="6175" name="TextBox 30"/>
          <p:cNvSpPr txBox="1">
            <a:spLocks noChangeArrowheads="1"/>
          </p:cNvSpPr>
          <p:nvPr/>
        </p:nvSpPr>
        <p:spPr bwMode="auto">
          <a:xfrm>
            <a:off x="2343151" y="608014"/>
            <a:ext cx="473075" cy="15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
                <a:solidFill>
                  <a:srgbClr val="FF0000"/>
                </a:solidFill>
                <a:latin typeface="Baskerville Old Face" pitchFamily="18" charset="0"/>
              </a:rPr>
              <a:t>RETURNS</a:t>
            </a:r>
          </a:p>
        </p:txBody>
      </p:sp>
      <p:sp>
        <p:nvSpPr>
          <p:cNvPr id="6176" name="TextBox 31"/>
          <p:cNvSpPr txBox="1">
            <a:spLocks noChangeArrowheads="1"/>
          </p:cNvSpPr>
          <p:nvPr/>
        </p:nvSpPr>
        <p:spPr bwMode="auto">
          <a:xfrm>
            <a:off x="3624264" y="608014"/>
            <a:ext cx="473075" cy="15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
                <a:solidFill>
                  <a:srgbClr val="FF0000"/>
                </a:solidFill>
                <a:latin typeface="Baskerville Old Face" pitchFamily="18" charset="0"/>
              </a:rPr>
              <a:t>RETURNS</a:t>
            </a:r>
          </a:p>
        </p:txBody>
      </p:sp>
      <p:sp>
        <p:nvSpPr>
          <p:cNvPr id="6177" name="TextBox 32"/>
          <p:cNvSpPr txBox="1">
            <a:spLocks noChangeArrowheads="1"/>
          </p:cNvSpPr>
          <p:nvPr/>
        </p:nvSpPr>
        <p:spPr bwMode="auto">
          <a:xfrm>
            <a:off x="4930776" y="608014"/>
            <a:ext cx="474663" cy="15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
                <a:solidFill>
                  <a:srgbClr val="FF0000"/>
                </a:solidFill>
                <a:latin typeface="Baskerville Old Face" pitchFamily="18" charset="0"/>
              </a:rPr>
              <a:t>RETURNS</a:t>
            </a:r>
          </a:p>
        </p:txBody>
      </p:sp>
      <p:sp>
        <p:nvSpPr>
          <p:cNvPr id="6178" name="TextBox 33"/>
          <p:cNvSpPr txBox="1">
            <a:spLocks noChangeArrowheads="1"/>
          </p:cNvSpPr>
          <p:nvPr/>
        </p:nvSpPr>
        <p:spPr bwMode="auto">
          <a:xfrm>
            <a:off x="6264276" y="608014"/>
            <a:ext cx="474663" cy="15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
                <a:solidFill>
                  <a:srgbClr val="FF0000"/>
                </a:solidFill>
                <a:latin typeface="Baskerville Old Face" pitchFamily="18" charset="0"/>
              </a:rPr>
              <a:t>RETURNS</a:t>
            </a:r>
          </a:p>
        </p:txBody>
      </p:sp>
      <p:sp>
        <p:nvSpPr>
          <p:cNvPr id="6179" name="TextBox 34"/>
          <p:cNvSpPr txBox="1">
            <a:spLocks noChangeArrowheads="1"/>
          </p:cNvSpPr>
          <p:nvPr/>
        </p:nvSpPr>
        <p:spPr bwMode="auto">
          <a:xfrm>
            <a:off x="7529514" y="608014"/>
            <a:ext cx="474662" cy="15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
                <a:solidFill>
                  <a:srgbClr val="FF0000"/>
                </a:solidFill>
                <a:latin typeface="Baskerville Old Face" pitchFamily="18" charset="0"/>
              </a:rPr>
              <a:t>RETURNS</a:t>
            </a:r>
          </a:p>
        </p:txBody>
      </p:sp>
      <p:sp>
        <p:nvSpPr>
          <p:cNvPr id="6180" name="TextBox 35"/>
          <p:cNvSpPr txBox="1">
            <a:spLocks noChangeArrowheads="1"/>
          </p:cNvSpPr>
          <p:nvPr/>
        </p:nvSpPr>
        <p:spPr bwMode="auto">
          <a:xfrm>
            <a:off x="750889" y="304800"/>
            <a:ext cx="474662" cy="15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
                <a:solidFill>
                  <a:srgbClr val="FF0000"/>
                </a:solidFill>
                <a:latin typeface="Baskerville Old Face" pitchFamily="18" charset="0"/>
              </a:rPr>
              <a:t>RETURNS</a:t>
            </a:r>
          </a:p>
        </p:txBody>
      </p:sp>
      <p:sp>
        <p:nvSpPr>
          <p:cNvPr id="6181" name="TextBox 36"/>
          <p:cNvSpPr txBox="1">
            <a:spLocks noChangeArrowheads="1"/>
          </p:cNvSpPr>
          <p:nvPr/>
        </p:nvSpPr>
        <p:spPr bwMode="auto">
          <a:xfrm>
            <a:off x="1944688" y="304800"/>
            <a:ext cx="473075" cy="15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
                <a:solidFill>
                  <a:srgbClr val="FF0000"/>
                </a:solidFill>
                <a:latin typeface="Baskerville Old Face" pitchFamily="18" charset="0"/>
              </a:rPr>
              <a:t>RETURNS</a:t>
            </a:r>
          </a:p>
        </p:txBody>
      </p:sp>
      <p:sp>
        <p:nvSpPr>
          <p:cNvPr id="6182" name="TextBox 37"/>
          <p:cNvSpPr txBox="1">
            <a:spLocks noChangeArrowheads="1"/>
          </p:cNvSpPr>
          <p:nvPr/>
        </p:nvSpPr>
        <p:spPr bwMode="auto">
          <a:xfrm>
            <a:off x="3092451" y="306389"/>
            <a:ext cx="473075" cy="15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
                <a:solidFill>
                  <a:srgbClr val="FF0000"/>
                </a:solidFill>
                <a:latin typeface="Baskerville Old Face" pitchFamily="18" charset="0"/>
              </a:rPr>
              <a:t>RETURNS</a:t>
            </a:r>
          </a:p>
        </p:txBody>
      </p:sp>
      <p:sp>
        <p:nvSpPr>
          <p:cNvPr id="6183" name="TextBox 38"/>
          <p:cNvSpPr txBox="1">
            <a:spLocks noChangeArrowheads="1"/>
          </p:cNvSpPr>
          <p:nvPr/>
        </p:nvSpPr>
        <p:spPr bwMode="auto">
          <a:xfrm>
            <a:off x="4344988" y="304800"/>
            <a:ext cx="473075" cy="15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
                <a:solidFill>
                  <a:srgbClr val="FF0000"/>
                </a:solidFill>
                <a:latin typeface="Baskerville Old Face" pitchFamily="18" charset="0"/>
              </a:rPr>
              <a:t>RETURNS</a:t>
            </a:r>
          </a:p>
        </p:txBody>
      </p:sp>
      <p:sp>
        <p:nvSpPr>
          <p:cNvPr id="6184" name="TextBox 39"/>
          <p:cNvSpPr txBox="1">
            <a:spLocks noChangeArrowheads="1"/>
          </p:cNvSpPr>
          <p:nvPr/>
        </p:nvSpPr>
        <p:spPr bwMode="auto">
          <a:xfrm>
            <a:off x="5500688" y="304800"/>
            <a:ext cx="473075" cy="15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
                <a:solidFill>
                  <a:srgbClr val="FF0000"/>
                </a:solidFill>
                <a:latin typeface="Baskerville Old Face" pitchFamily="18" charset="0"/>
              </a:rPr>
              <a:t>RETURNS</a:t>
            </a:r>
          </a:p>
        </p:txBody>
      </p:sp>
      <p:sp>
        <p:nvSpPr>
          <p:cNvPr id="6185" name="TextBox 40"/>
          <p:cNvSpPr txBox="1">
            <a:spLocks noChangeArrowheads="1"/>
          </p:cNvSpPr>
          <p:nvPr/>
        </p:nvSpPr>
        <p:spPr bwMode="auto">
          <a:xfrm>
            <a:off x="6697664" y="304800"/>
            <a:ext cx="473075" cy="15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
                <a:solidFill>
                  <a:srgbClr val="FF0000"/>
                </a:solidFill>
                <a:latin typeface="Baskerville Old Face" pitchFamily="18" charset="0"/>
              </a:rPr>
              <a:t>RETURNS</a:t>
            </a:r>
          </a:p>
        </p:txBody>
      </p:sp>
      <p:sp>
        <p:nvSpPr>
          <p:cNvPr id="6186" name="TextBox 41"/>
          <p:cNvSpPr txBox="1">
            <a:spLocks noChangeArrowheads="1"/>
          </p:cNvSpPr>
          <p:nvPr/>
        </p:nvSpPr>
        <p:spPr bwMode="auto">
          <a:xfrm>
            <a:off x="7812089" y="304800"/>
            <a:ext cx="473075" cy="15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
                <a:solidFill>
                  <a:srgbClr val="FF0000"/>
                </a:solidFill>
                <a:latin typeface="Baskerville Old Face" pitchFamily="18" charset="0"/>
              </a:rPr>
              <a:t>RETURNS</a:t>
            </a:r>
          </a:p>
        </p:txBody>
      </p:sp>
      <p:sp>
        <p:nvSpPr>
          <p:cNvPr id="6187" name="TextBox 42"/>
          <p:cNvSpPr txBox="1">
            <a:spLocks noChangeArrowheads="1"/>
          </p:cNvSpPr>
          <p:nvPr/>
        </p:nvSpPr>
        <p:spPr bwMode="auto">
          <a:xfrm>
            <a:off x="3678238" y="133350"/>
            <a:ext cx="473075" cy="15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
                <a:solidFill>
                  <a:srgbClr val="FF0000"/>
                </a:solidFill>
                <a:latin typeface="Baskerville Old Face" pitchFamily="18" charset="0"/>
              </a:rPr>
              <a:t>RETURNS</a:t>
            </a:r>
          </a:p>
        </p:txBody>
      </p:sp>
      <p:sp>
        <p:nvSpPr>
          <p:cNvPr id="6188" name="TextBox 43"/>
          <p:cNvSpPr txBox="1">
            <a:spLocks noChangeArrowheads="1"/>
          </p:cNvSpPr>
          <p:nvPr/>
        </p:nvSpPr>
        <p:spPr bwMode="auto">
          <a:xfrm>
            <a:off x="4884738" y="133350"/>
            <a:ext cx="474662" cy="15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
                <a:solidFill>
                  <a:srgbClr val="FF0000"/>
                </a:solidFill>
                <a:latin typeface="Baskerville Old Face" pitchFamily="18" charset="0"/>
              </a:rPr>
              <a:t>RETURNS</a:t>
            </a:r>
          </a:p>
        </p:txBody>
      </p:sp>
      <p:sp>
        <p:nvSpPr>
          <p:cNvPr id="6189" name="TextBox 44"/>
          <p:cNvSpPr txBox="1">
            <a:spLocks noChangeArrowheads="1"/>
          </p:cNvSpPr>
          <p:nvPr/>
        </p:nvSpPr>
        <p:spPr bwMode="auto">
          <a:xfrm>
            <a:off x="6027738" y="122239"/>
            <a:ext cx="474662" cy="15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
                <a:solidFill>
                  <a:srgbClr val="FF0000"/>
                </a:solidFill>
                <a:latin typeface="Baskerville Old Face" pitchFamily="18" charset="0"/>
              </a:rPr>
              <a:t>RETURNS</a:t>
            </a:r>
          </a:p>
        </p:txBody>
      </p:sp>
      <p:sp>
        <p:nvSpPr>
          <p:cNvPr id="6190" name="TextBox 45"/>
          <p:cNvSpPr txBox="1">
            <a:spLocks noChangeArrowheads="1"/>
          </p:cNvSpPr>
          <p:nvPr/>
        </p:nvSpPr>
        <p:spPr bwMode="auto">
          <a:xfrm>
            <a:off x="2579689" y="104775"/>
            <a:ext cx="474662" cy="15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
                <a:solidFill>
                  <a:srgbClr val="FF0000"/>
                </a:solidFill>
                <a:latin typeface="Baskerville Old Face" pitchFamily="18" charset="0"/>
              </a:rPr>
              <a:t>RETURNS</a:t>
            </a:r>
          </a:p>
        </p:txBody>
      </p:sp>
      <p:sp>
        <p:nvSpPr>
          <p:cNvPr id="6191" name="TextBox 46"/>
          <p:cNvSpPr txBox="1">
            <a:spLocks noChangeArrowheads="1"/>
          </p:cNvSpPr>
          <p:nvPr/>
        </p:nvSpPr>
        <p:spPr bwMode="auto">
          <a:xfrm>
            <a:off x="1533526" y="55564"/>
            <a:ext cx="473075" cy="15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
                <a:solidFill>
                  <a:srgbClr val="FF0000"/>
                </a:solidFill>
                <a:latin typeface="Baskerville Old Face" pitchFamily="18" charset="0"/>
              </a:rPr>
              <a:t>RETURNS</a:t>
            </a:r>
          </a:p>
        </p:txBody>
      </p:sp>
      <p:sp>
        <p:nvSpPr>
          <p:cNvPr id="6192" name="TextBox 47"/>
          <p:cNvSpPr txBox="1">
            <a:spLocks noChangeArrowheads="1"/>
          </p:cNvSpPr>
          <p:nvPr/>
        </p:nvSpPr>
        <p:spPr bwMode="auto">
          <a:xfrm>
            <a:off x="7110414" y="87314"/>
            <a:ext cx="473075" cy="15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400">
                <a:solidFill>
                  <a:srgbClr val="FF0000"/>
                </a:solidFill>
                <a:latin typeface="Baskerville Old Face" pitchFamily="18" charset="0"/>
              </a:rPr>
              <a:t>RETURNS</a:t>
            </a:r>
          </a:p>
        </p:txBody>
      </p:sp>
      <p:sp>
        <p:nvSpPr>
          <p:cNvPr id="6193" name="TextBox 48"/>
          <p:cNvSpPr txBox="1">
            <a:spLocks noChangeArrowheads="1"/>
          </p:cNvSpPr>
          <p:nvPr/>
        </p:nvSpPr>
        <p:spPr bwMode="auto">
          <a:xfrm>
            <a:off x="8843963" y="2794001"/>
            <a:ext cx="1114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400">
                <a:solidFill>
                  <a:srgbClr val="FF0000"/>
                </a:solidFill>
                <a:latin typeface="Baskerville Old Face" pitchFamily="18" charset="0"/>
              </a:rPr>
              <a:t>RETURNS</a:t>
            </a:r>
          </a:p>
        </p:txBody>
      </p:sp>
    </p:spTree>
    <p:extLst>
      <p:ext uri="{BB962C8B-B14F-4D97-AF65-F5344CB8AC3E}">
        <p14:creationId xmlns:p14="http://schemas.microsoft.com/office/powerpoint/2010/main" val="4148116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347200" cy="7010400"/>
          </a:xfrm>
          <a:prstGeom prst="rect">
            <a:avLst/>
          </a:prstGeom>
        </p:spPr>
      </p:pic>
    </p:spTree>
    <p:extLst>
      <p:ext uri="{BB962C8B-B14F-4D97-AF65-F5344CB8AC3E}">
        <p14:creationId xmlns:p14="http://schemas.microsoft.com/office/powerpoint/2010/main" val="144385874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050"/>
            <a:ext cx="11079399" cy="733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792907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1"/>
            <a:ext cx="8543925" cy="8626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409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85800" y="-228600"/>
            <a:ext cx="11016868"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4176180"/>
      </p:ext>
    </p:extLst>
  </p:cSld>
  <p:clrMapOvr>
    <a:masterClrMapping/>
  </p:clrMapOvr>
  <mc:AlternateContent xmlns:mc="http://schemas.openxmlformats.org/markup-compatibility/2006" xmlns:p14="http://schemas.microsoft.com/office/powerpoint/2010/main">
    <mc:Choice Requires="p14">
      <p:transition spd="slow" p14:dur="3250">
        <p:fade/>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6900"/>
            <a:ext cx="4991100" cy="499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86200" y="1066800"/>
            <a:ext cx="5257800" cy="2215991"/>
          </a:xfrm>
          <a:prstGeom prst="rect">
            <a:avLst/>
          </a:prstGeom>
          <a:noFill/>
        </p:spPr>
        <p:txBody>
          <a:bodyPr wrap="square" rtlCol="0">
            <a:spAutoFit/>
          </a:bodyPr>
          <a:lstStyle/>
          <a:p>
            <a:r>
              <a:rPr lang="en-US" sz="13800" dirty="0" smtClean="0">
                <a:solidFill>
                  <a:schemeClr val="tx2">
                    <a:lumMod val="50000"/>
                  </a:schemeClr>
                </a:solidFill>
                <a:effectLst>
                  <a:outerShdw blurRad="38100" dist="38100" dir="2700000" algn="tl">
                    <a:srgbClr val="000000">
                      <a:alpha val="43137"/>
                    </a:srgbClr>
                  </a:outerShdw>
                </a:effectLst>
                <a:latin typeface="Bauhaus 93" pitchFamily="82" charset="0"/>
              </a:rPr>
              <a:t>Q&amp;A</a:t>
            </a:r>
            <a:endParaRPr lang="en-US" sz="13800" dirty="0">
              <a:solidFill>
                <a:schemeClr val="tx2">
                  <a:lumMod val="50000"/>
                </a:schemeClr>
              </a:solidFill>
              <a:effectLst>
                <a:outerShdw blurRad="38100" dist="38100" dir="2700000" algn="tl">
                  <a:srgbClr val="000000">
                    <a:alpha val="43137"/>
                  </a:srgbClr>
                </a:outerShdw>
              </a:effectLst>
              <a:latin typeface="Bauhaus 93" pitchFamily="82" charset="0"/>
            </a:endParaRPr>
          </a:p>
        </p:txBody>
      </p:sp>
    </p:spTree>
    <p:extLst>
      <p:ext uri="{BB962C8B-B14F-4D97-AF65-F5344CB8AC3E}">
        <p14:creationId xmlns:p14="http://schemas.microsoft.com/office/powerpoint/2010/main" val="118157953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72063724"/>
              </p:ext>
            </p:extLst>
          </p:nvPr>
        </p:nvGraphicFramePr>
        <p:xfrm>
          <a:off x="2438400" y="762000"/>
          <a:ext cx="3962400" cy="5191760"/>
        </p:xfrm>
        <a:graphic>
          <a:graphicData uri="http://schemas.openxmlformats.org/drawingml/2006/table">
            <a:tbl>
              <a:tblPr firstRow="1" bandRow="1">
                <a:tableStyleId>{69C7853C-536D-4A76-A0AE-DD22124D55A5}</a:tableStyleId>
              </a:tblPr>
              <a:tblGrid>
                <a:gridCol w="2362200"/>
                <a:gridCol w="1600200"/>
              </a:tblGrid>
              <a:tr h="370840">
                <a:tc>
                  <a:txBody>
                    <a:bodyPr/>
                    <a:lstStyle/>
                    <a:p>
                      <a:endParaRPr lang="en-US" dirty="0"/>
                    </a:p>
                  </a:txBody>
                  <a:tcPr/>
                </a:tc>
                <a:tc>
                  <a:txBody>
                    <a:bodyPr/>
                    <a:lstStyle/>
                    <a:p>
                      <a:endParaRPr lang="en-US" dirty="0"/>
                    </a:p>
                  </a:txBody>
                  <a:tcPr/>
                </a:tc>
              </a:tr>
              <a:tr h="370840">
                <a:tc>
                  <a:txBody>
                    <a:bodyPr/>
                    <a:lstStyle/>
                    <a:p>
                      <a:r>
                        <a:rPr lang="en-US" dirty="0" smtClean="0"/>
                        <a:t>Equipment</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rgbClr val="000000"/>
                          </a:solidFill>
                          <a:effectLst/>
                          <a:latin typeface="Calibri" pitchFamily="34" charset="0"/>
                          <a:cs typeface="Arial" charset="0"/>
                        </a:rPr>
                        <a:t>85,730</a:t>
                      </a:r>
                    </a:p>
                  </a:txBody>
                  <a:tcPr/>
                </a:tc>
              </a:tr>
              <a:tr h="370840">
                <a:tc>
                  <a:txBody>
                    <a:bodyPr/>
                    <a:lstStyle/>
                    <a:p>
                      <a:r>
                        <a:rPr lang="en-US" dirty="0" smtClean="0"/>
                        <a:t>Interior Design</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rgbClr val="000000"/>
                          </a:solidFill>
                          <a:effectLst/>
                          <a:latin typeface="Calibri" pitchFamily="34" charset="0"/>
                          <a:cs typeface="Arial" charset="0"/>
                        </a:rPr>
                        <a:t>100,000</a:t>
                      </a:r>
                    </a:p>
                  </a:txBody>
                  <a:tcPr/>
                </a:tc>
              </a:tr>
              <a:tr h="370840">
                <a:tc>
                  <a:txBody>
                    <a:bodyPr/>
                    <a:lstStyle/>
                    <a:p>
                      <a:r>
                        <a:rPr lang="en-US" dirty="0" smtClean="0"/>
                        <a:t>Licensing</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rgbClr val="000000"/>
                          </a:solidFill>
                          <a:effectLst/>
                          <a:latin typeface="Calibri" pitchFamily="34" charset="0"/>
                          <a:cs typeface="Arial" charset="0"/>
                        </a:rPr>
                        <a:t>7,500</a:t>
                      </a:r>
                    </a:p>
                  </a:txBody>
                  <a:tcPr/>
                </a:tc>
              </a:tr>
              <a:tr h="370840">
                <a:tc>
                  <a:txBody>
                    <a:bodyPr/>
                    <a:lstStyle/>
                    <a:p>
                      <a:r>
                        <a:rPr lang="en-US" b="1" dirty="0" smtClean="0"/>
                        <a:t>Starting Capital:</a:t>
                      </a:r>
                      <a:endParaRPr lang="en-US"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cap="none" normalizeH="0" baseline="0" dirty="0" smtClean="0">
                          <a:ln>
                            <a:noFill/>
                          </a:ln>
                          <a:solidFill>
                            <a:srgbClr val="000000"/>
                          </a:solidFill>
                          <a:effectLst/>
                          <a:latin typeface="Calibri" pitchFamily="34" charset="0"/>
                          <a:cs typeface="Arial" charset="0"/>
                        </a:rPr>
                        <a:t>193,230</a:t>
                      </a:r>
                      <a:endParaRPr kumimoji="0" lang="en-US" sz="1800" b="1" i="0" u="none" strike="noStrike" cap="none" normalizeH="0" baseline="0" dirty="0" smtClean="0">
                        <a:ln>
                          <a:noFill/>
                        </a:ln>
                        <a:solidFill>
                          <a:srgbClr val="000000"/>
                        </a:solidFill>
                        <a:effectLst/>
                        <a:latin typeface="Calibri" pitchFamily="34" charset="0"/>
                        <a:cs typeface="Arial" charset="0"/>
                      </a:endParaRPr>
                    </a:p>
                  </a:txBody>
                  <a:tcPr/>
                </a:tc>
              </a:tr>
              <a:tr h="370840">
                <a:tc>
                  <a:txBody>
                    <a:bodyPr/>
                    <a:lstStyle/>
                    <a:p>
                      <a:endParaRPr lang="en-US"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cap="none" normalizeH="0" baseline="0" dirty="0" smtClean="0">
                        <a:ln>
                          <a:noFill/>
                        </a:ln>
                        <a:solidFill>
                          <a:srgbClr val="000000"/>
                        </a:solidFill>
                        <a:effectLst/>
                        <a:latin typeface="Calibri" pitchFamily="34" charset="0"/>
                        <a:cs typeface="Arial" charset="0"/>
                      </a:endParaRPr>
                    </a:p>
                  </a:txBody>
                  <a:tcPr/>
                </a:tc>
              </a:tr>
              <a:tr h="370840">
                <a:tc>
                  <a:txBody>
                    <a:bodyPr/>
                    <a:lstStyle/>
                    <a:p>
                      <a:r>
                        <a:rPr lang="en-US" b="1" dirty="0" smtClean="0"/>
                        <a:t>Yearly</a:t>
                      </a:r>
                      <a:r>
                        <a:rPr lang="en-US" b="1" baseline="0" dirty="0" smtClean="0"/>
                        <a:t> Costs:</a:t>
                      </a:r>
                      <a:endParaRPr lang="en-US"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cap="none" normalizeH="0" baseline="0" dirty="0" smtClean="0">
                        <a:ln>
                          <a:noFill/>
                        </a:ln>
                        <a:solidFill>
                          <a:srgbClr val="000000"/>
                        </a:solidFill>
                        <a:effectLst/>
                        <a:latin typeface="Calibri" pitchFamily="34" charset="0"/>
                        <a:cs typeface="Arial" charset="0"/>
                      </a:endParaRPr>
                    </a:p>
                  </a:txBody>
                  <a:tcPr/>
                </a:tc>
              </a:tr>
              <a:tr h="370840">
                <a:tc>
                  <a:txBody>
                    <a:bodyPr/>
                    <a:lstStyle/>
                    <a:p>
                      <a:r>
                        <a:rPr lang="en-US" b="0" dirty="0" smtClean="0"/>
                        <a:t>Rent</a:t>
                      </a:r>
                      <a:endParaRPr lang="en-US"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rgbClr val="000000"/>
                          </a:solidFill>
                          <a:effectLst/>
                          <a:latin typeface="Calibri" pitchFamily="34" charset="0"/>
                          <a:cs typeface="Arial" charset="0"/>
                        </a:rPr>
                        <a:t>96,000</a:t>
                      </a:r>
                    </a:p>
                  </a:txBody>
                  <a:tcPr/>
                </a:tc>
              </a:tr>
              <a:tr h="370840">
                <a:tc>
                  <a:txBody>
                    <a:bodyPr/>
                    <a:lstStyle/>
                    <a:p>
                      <a:r>
                        <a:rPr lang="en-US" b="0" dirty="0" smtClean="0"/>
                        <a:t>Wage</a:t>
                      </a:r>
                      <a:r>
                        <a:rPr lang="en-US" b="0" baseline="0" dirty="0" smtClean="0"/>
                        <a:t> &amp; Salary</a:t>
                      </a:r>
                      <a:endParaRPr lang="en-US"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rgbClr val="000000"/>
                          </a:solidFill>
                          <a:effectLst/>
                          <a:latin typeface="Calibri" pitchFamily="34" charset="0"/>
                          <a:cs typeface="Arial" charset="0"/>
                        </a:rPr>
                        <a:t>180,000</a:t>
                      </a:r>
                    </a:p>
                  </a:txBody>
                  <a:tcPr/>
                </a:tc>
              </a:tr>
              <a:tr h="370840">
                <a:tc>
                  <a:txBody>
                    <a:bodyPr/>
                    <a:lstStyle/>
                    <a:p>
                      <a:r>
                        <a:rPr lang="en-US" b="0" dirty="0" smtClean="0"/>
                        <a:t>Utility</a:t>
                      </a:r>
                      <a:endParaRPr lang="en-US"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rgbClr val="000000"/>
                          </a:solidFill>
                          <a:effectLst/>
                          <a:latin typeface="Calibri" pitchFamily="34" charset="0"/>
                          <a:cs typeface="Arial" charset="0"/>
                        </a:rPr>
                        <a:t>12,000</a:t>
                      </a:r>
                    </a:p>
                  </a:txBody>
                  <a:tcPr/>
                </a:tc>
              </a:tr>
              <a:tr h="370840">
                <a:tc>
                  <a:txBody>
                    <a:bodyPr/>
                    <a:lstStyle/>
                    <a:p>
                      <a:r>
                        <a:rPr lang="en-US" b="0" dirty="0" smtClean="0"/>
                        <a:t>Food</a:t>
                      </a:r>
                      <a:r>
                        <a:rPr lang="en-US" b="0" baseline="0" dirty="0" smtClean="0"/>
                        <a:t> &amp; Drinks</a:t>
                      </a:r>
                      <a:endParaRPr lang="en-US"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dirty="0" smtClean="0">
                          <a:ln>
                            <a:noFill/>
                          </a:ln>
                          <a:solidFill>
                            <a:srgbClr val="000000"/>
                          </a:solidFill>
                          <a:effectLst/>
                          <a:latin typeface="Calibri" pitchFamily="34" charset="0"/>
                          <a:cs typeface="Arial" charset="0"/>
                        </a:rPr>
                        <a:t>40,000</a:t>
                      </a:r>
                    </a:p>
                  </a:txBody>
                  <a:tcPr/>
                </a:tc>
              </a:tr>
              <a:tr h="370840">
                <a:tc>
                  <a:txBody>
                    <a:bodyPr/>
                    <a:lstStyle/>
                    <a:p>
                      <a:r>
                        <a:rPr lang="en-US" b="1" dirty="0" smtClean="0"/>
                        <a:t>Total</a:t>
                      </a:r>
                      <a:r>
                        <a:rPr lang="en-US" b="1" baseline="0" dirty="0" smtClean="0"/>
                        <a:t> Yearly Costs:</a:t>
                      </a:r>
                      <a:endParaRPr lang="en-US"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cap="none" normalizeH="0" baseline="0" dirty="0" smtClean="0">
                          <a:ln>
                            <a:noFill/>
                          </a:ln>
                          <a:solidFill>
                            <a:srgbClr val="000000"/>
                          </a:solidFill>
                          <a:effectLst/>
                          <a:latin typeface="Calibri" pitchFamily="34" charset="0"/>
                          <a:cs typeface="Arial" charset="0"/>
                        </a:rPr>
                        <a:t>328,000</a:t>
                      </a:r>
                    </a:p>
                  </a:txBody>
                  <a:tcPr/>
                </a:tc>
              </a:tr>
              <a:tr h="370840">
                <a:tc>
                  <a:txBody>
                    <a:bodyPr/>
                    <a:lstStyle/>
                    <a:p>
                      <a:endParaRPr lang="en-US"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cap="none" normalizeH="0" baseline="0" dirty="0" smtClean="0">
                        <a:ln>
                          <a:noFill/>
                        </a:ln>
                        <a:solidFill>
                          <a:srgbClr val="000000"/>
                        </a:solidFill>
                        <a:effectLst/>
                        <a:latin typeface="Calibri" pitchFamily="34" charset="0"/>
                        <a:cs typeface="Arial" charset="0"/>
                      </a:endParaRPr>
                    </a:p>
                  </a:txBody>
                  <a:tcPr/>
                </a:tc>
              </a:tr>
              <a:tr h="370840">
                <a:tc>
                  <a:txBody>
                    <a:bodyPr/>
                    <a:lstStyle/>
                    <a:p>
                      <a:r>
                        <a:rPr lang="en-US" b="1" dirty="0" smtClean="0"/>
                        <a:t>TOTAL</a:t>
                      </a:r>
                      <a:r>
                        <a:rPr lang="en-US" b="1" baseline="0" dirty="0" smtClean="0"/>
                        <a:t> COSTS:</a:t>
                      </a:r>
                      <a:endParaRPr lang="en-US"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cap="none" normalizeH="0" baseline="0" dirty="0" smtClean="0">
                          <a:ln>
                            <a:noFill/>
                          </a:ln>
                          <a:solidFill>
                            <a:srgbClr val="000000"/>
                          </a:solidFill>
                          <a:effectLst/>
                          <a:latin typeface="Calibri" pitchFamily="34" charset="0"/>
                          <a:cs typeface="Arial" charset="0"/>
                        </a:rPr>
                        <a:t>521,230</a:t>
                      </a:r>
                    </a:p>
                  </a:txBody>
                  <a:tcPr/>
                </a:tc>
              </a:tr>
            </a:tbl>
          </a:graphicData>
        </a:graphic>
      </p:graphicFrame>
    </p:spTree>
    <p:extLst>
      <p:ext uri="{BB962C8B-B14F-4D97-AF65-F5344CB8AC3E}">
        <p14:creationId xmlns:p14="http://schemas.microsoft.com/office/powerpoint/2010/main" val="144615441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78296"/>
            <a:ext cx="10439400" cy="6940569"/>
          </a:xfrm>
          <a:prstGeom prst="rect">
            <a:avLst/>
          </a:prstGeom>
        </p:spPr>
      </p:pic>
    </p:spTree>
    <p:extLst>
      <p:ext uri="{BB962C8B-B14F-4D97-AF65-F5344CB8AC3E}">
        <p14:creationId xmlns:p14="http://schemas.microsoft.com/office/powerpoint/2010/main" val="2057566757"/>
      </p:ext>
    </p:extLst>
  </p:cSld>
  <p:clrMapOvr>
    <a:masterClrMapping/>
  </p:clrMapOvr>
  <p:transition xmlns:p14="http://schemas.microsoft.com/office/powerpoint/2010/main">
    <p:push dir="u"/>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contrast="14000"/>
                    </a14:imgEffect>
                  </a14:imgLayer>
                </a14:imgProps>
              </a:ext>
              <a:ext uri="{28A0092B-C50C-407E-A947-70E740481C1C}">
                <a14:useLocalDpi xmlns:a14="http://schemas.microsoft.com/office/drawing/2010/main" val="0"/>
              </a:ext>
            </a:extLst>
          </a:blip>
          <a:stretch>
            <a:fillRect/>
          </a:stretch>
        </p:blipFill>
        <p:spPr>
          <a:xfrm>
            <a:off x="0" y="-19050"/>
            <a:ext cx="9144000" cy="6992470"/>
          </a:xfrm>
          <a:prstGeom prst="rect">
            <a:avLst/>
          </a:prstGeom>
        </p:spPr>
      </p:pic>
    </p:spTree>
    <p:extLst>
      <p:ext uri="{BB962C8B-B14F-4D97-AF65-F5344CB8AC3E}">
        <p14:creationId xmlns:p14="http://schemas.microsoft.com/office/powerpoint/2010/main" val="1352234222"/>
      </p:ext>
    </p:extLst>
  </p:cSld>
  <p:clrMapOvr>
    <a:masterClrMapping/>
  </p:clrMapOvr>
  <p:transition xmlns:p14="http://schemas.microsoft.com/office/powerpoint/2010/main">
    <p:push dir="u"/>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1508</TotalTime>
  <Words>1696</Words>
  <Application>Microsoft Macintosh PowerPoint</Application>
  <PresentationFormat>On-screen Show (4:3)</PresentationFormat>
  <Paragraphs>365</Paragraphs>
  <Slides>78</Slides>
  <Notes>24</Notes>
  <HiddenSlides>0</HiddenSlides>
  <MMClips>1</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Office Theme</vt:lpstr>
      <vt:lpstr>PowerPoint Presentation</vt:lpstr>
      <vt:lpstr>PowerPoint Presentation</vt:lpstr>
      <vt:lpstr>Our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Numbers</vt:lpstr>
      <vt:lpstr>PowerPoint Presentation</vt:lpstr>
      <vt:lpstr>PowerPoint Presentation</vt:lpstr>
      <vt:lpstr>Revenue</vt:lpstr>
      <vt:lpstr>Net Income</vt:lpstr>
      <vt:lpstr>PowerPoint Presentation</vt:lpstr>
      <vt:lpstr>ROE</vt:lpstr>
      <vt:lpstr>NPV</vt:lpstr>
      <vt:lpstr>ROI (in present value)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Advertising Strategy</dc:title>
  <dc:creator>chris</dc:creator>
  <cp:lastModifiedBy>Jack Whelan</cp:lastModifiedBy>
  <cp:revision>79</cp:revision>
  <cp:lastPrinted>2011-03-01T20:37:04Z</cp:lastPrinted>
  <dcterms:created xsi:type="dcterms:W3CDTF">2011-03-01T19:38:26Z</dcterms:created>
  <dcterms:modified xsi:type="dcterms:W3CDTF">2011-03-10T20:52:14Z</dcterms:modified>
</cp:coreProperties>
</file>